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/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100" d="100"/>
          <a:sy n="100" d="100"/>
        </p:scale>
        <p:origin x="-1092" y="-90"/>
      </p:cViewPr>
      <p:guideLst>
        <p:guide orient="horz" pos="2159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9.xml"  /><Relationship Id="rId11" Type="http://schemas.openxmlformats.org/officeDocument/2006/relationships/slide" Target="slides/slide10.xml"  /><Relationship Id="rId12" Type="http://schemas.openxmlformats.org/officeDocument/2006/relationships/slide" Target="slides/slide11.xml"  /><Relationship Id="rId13" Type="http://schemas.openxmlformats.org/officeDocument/2006/relationships/slide" Target="slides/slide12.xml"  /><Relationship Id="rId14" Type="http://schemas.openxmlformats.org/officeDocument/2006/relationships/slide" Target="slides/slide13.xml"  /><Relationship Id="rId15" Type="http://schemas.openxmlformats.org/officeDocument/2006/relationships/slide" Target="slides/slide14.xml"  /><Relationship Id="rId16" Type="http://schemas.openxmlformats.org/officeDocument/2006/relationships/slide" Target="slides/slide15.xml"  /><Relationship Id="rId17" Type="http://schemas.openxmlformats.org/officeDocument/2006/relationships/slide" Target="slides/slide16.xml"  /><Relationship Id="rId18" Type="http://schemas.openxmlformats.org/officeDocument/2006/relationships/slide" Target="slides/slide17.xml"  /><Relationship Id="rId19" Type="http://schemas.openxmlformats.org/officeDocument/2006/relationships/slide" Target="slides/slide18.xml"  /><Relationship Id="rId2" Type="http://schemas.openxmlformats.org/officeDocument/2006/relationships/slide" Target="slides/slide1.xml"  /><Relationship Id="rId20" Type="http://schemas.openxmlformats.org/officeDocument/2006/relationships/slide" Target="slides/slide19.xml"  /><Relationship Id="rId21" Type="http://schemas.openxmlformats.org/officeDocument/2006/relationships/slide" Target="slides/slide20.xml"  /><Relationship Id="rId22" Type="http://schemas.openxmlformats.org/officeDocument/2006/relationships/slide" Target="slides/slide21.xml"  /><Relationship Id="rId23" Type="http://schemas.openxmlformats.org/officeDocument/2006/relationships/slide" Target="slides/slide22.xml"  /><Relationship Id="rId24" Type="http://schemas.openxmlformats.org/officeDocument/2006/relationships/slide" Target="slides/slide23.xml"  /><Relationship Id="rId25" Type="http://schemas.openxmlformats.org/officeDocument/2006/relationships/slide" Target="slides/slide24.xml"  /><Relationship Id="rId26" Type="http://schemas.openxmlformats.org/officeDocument/2006/relationships/slide" Target="slides/slide25.xml"  /><Relationship Id="rId27" Type="http://schemas.openxmlformats.org/officeDocument/2006/relationships/slide" Target="slides/slide26.xml"  /><Relationship Id="rId28" Type="http://schemas.openxmlformats.org/officeDocument/2006/relationships/slide" Target="slides/slide27.xml"  /><Relationship Id="rId29" Type="http://schemas.openxmlformats.org/officeDocument/2006/relationships/slide" Target="slides/slide28.xml"  /><Relationship Id="rId3" Type="http://schemas.openxmlformats.org/officeDocument/2006/relationships/slide" Target="slides/slide2.xml"  /><Relationship Id="rId30" Type="http://schemas.openxmlformats.org/officeDocument/2006/relationships/slide" Target="slides/slide29.xml"  /><Relationship Id="rId31" Type="http://schemas.openxmlformats.org/officeDocument/2006/relationships/presProps" Target="presProps.xml"  /><Relationship Id="rId32" Type="http://schemas.openxmlformats.org/officeDocument/2006/relationships/viewProps" Target="viewProps.xml"  /><Relationship Id="rId33" Type="http://schemas.openxmlformats.org/officeDocument/2006/relationships/theme" Target="theme/theme1.xml"  /><Relationship Id="rId34" Type="http://schemas.openxmlformats.org/officeDocument/2006/relationships/tableStyles" Target="tableStyles.xml"  /><Relationship Id="rId4" Type="http://schemas.openxmlformats.org/officeDocument/2006/relationships/slide" Target="slides/slide3.xml"  /><Relationship Id="rId5" Type="http://schemas.openxmlformats.org/officeDocument/2006/relationships/slide" Target="slides/slide4.xml"  /><Relationship Id="rId6" Type="http://schemas.openxmlformats.org/officeDocument/2006/relationships/slide" Target="slides/slide5.xml"  /><Relationship Id="rId7" Type="http://schemas.openxmlformats.org/officeDocument/2006/relationships/slide" Target="slides/slide6.xml"  /><Relationship Id="rId8" Type="http://schemas.openxmlformats.org/officeDocument/2006/relationships/slide" Target="slides/slide7.xml"  /><Relationship Id="rId9" Type="http://schemas.openxmlformats.org/officeDocument/2006/relationships/slide" Target="slides/slide8.xml"  /></Relationship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9.png"  /><Relationship Id="rId11" Type="http://schemas.openxmlformats.org/officeDocument/2006/relationships/image" Target="../media/image10.png"  /><Relationship Id="rId12" Type="http://schemas.openxmlformats.org/officeDocument/2006/relationships/image" Target="../media/image11.png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Relationship Id="rId4" Type="http://schemas.openxmlformats.org/officeDocument/2006/relationships/image" Target="../media/image3.png"  /><Relationship Id="rId5" Type="http://schemas.openxmlformats.org/officeDocument/2006/relationships/image" Target="../media/image4.png"  /><Relationship Id="rId6" Type="http://schemas.openxmlformats.org/officeDocument/2006/relationships/image" Target="../media/image5.png"  /><Relationship Id="rId7" Type="http://schemas.openxmlformats.org/officeDocument/2006/relationships/image" Target="../media/image6.png"  /><Relationship Id="rId8" Type="http://schemas.openxmlformats.org/officeDocument/2006/relationships/image" Target="../media/image7.png"  /><Relationship Id="rId9" Type="http://schemas.openxmlformats.org/officeDocument/2006/relationships/image" Target="../media/image8.pn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26.png"  /><Relationship Id="rId11" Type="http://schemas.openxmlformats.org/officeDocument/2006/relationships/image" Target="../media/image27.png"  /><Relationship Id="rId12" Type="http://schemas.openxmlformats.org/officeDocument/2006/relationships/image" Target="../media/image28.png"  /><Relationship Id="rId13" Type="http://schemas.openxmlformats.org/officeDocument/2006/relationships/image" Target="../media/image29.png"  /><Relationship Id="rId2" Type="http://schemas.openxmlformats.org/officeDocument/2006/relationships/image" Target="../media/image2.png"  /><Relationship Id="rId3" Type="http://schemas.openxmlformats.org/officeDocument/2006/relationships/image" Target="../media/image3.png"  /><Relationship Id="rId4" Type="http://schemas.openxmlformats.org/officeDocument/2006/relationships/image" Target="../media/image4.png"  /><Relationship Id="rId5" Type="http://schemas.openxmlformats.org/officeDocument/2006/relationships/image" Target="../media/image5.png"  /><Relationship Id="rId6" Type="http://schemas.openxmlformats.org/officeDocument/2006/relationships/image" Target="../media/image6.png"  /><Relationship Id="rId7" Type="http://schemas.openxmlformats.org/officeDocument/2006/relationships/image" Target="../media/image7.png"  /><Relationship Id="rId8" Type="http://schemas.openxmlformats.org/officeDocument/2006/relationships/image" Target="../media/image8.png"  /><Relationship Id="rId9" Type="http://schemas.openxmlformats.org/officeDocument/2006/relationships/image" Target="../media/image25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30.png"  /><Relationship Id="rId11" Type="http://schemas.openxmlformats.org/officeDocument/2006/relationships/image" Target="../media/image31.png"  /><Relationship Id="rId12" Type="http://schemas.openxmlformats.org/officeDocument/2006/relationships/image" Target="../media/image32.png"  /><Relationship Id="rId2" Type="http://schemas.openxmlformats.org/officeDocument/2006/relationships/image" Target="../media/image2.png"  /><Relationship Id="rId3" Type="http://schemas.openxmlformats.org/officeDocument/2006/relationships/image" Target="../media/image3.png"  /><Relationship Id="rId4" Type="http://schemas.openxmlformats.org/officeDocument/2006/relationships/image" Target="../media/image4.png"  /><Relationship Id="rId5" Type="http://schemas.openxmlformats.org/officeDocument/2006/relationships/image" Target="../media/image5.png"  /><Relationship Id="rId6" Type="http://schemas.openxmlformats.org/officeDocument/2006/relationships/image" Target="../media/image6.png"  /><Relationship Id="rId7" Type="http://schemas.openxmlformats.org/officeDocument/2006/relationships/image" Target="../media/image7.png"  /><Relationship Id="rId8" Type="http://schemas.openxmlformats.org/officeDocument/2006/relationships/image" Target="../media/image8.png"  /><Relationship Id="rId9" Type="http://schemas.openxmlformats.org/officeDocument/2006/relationships/image" Target="../media/image20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33.png"  /><Relationship Id="rId11" Type="http://schemas.openxmlformats.org/officeDocument/2006/relationships/image" Target="../media/image34.png"  /><Relationship Id="rId12" Type="http://schemas.openxmlformats.org/officeDocument/2006/relationships/image" Target="../media/image30.png"  /><Relationship Id="rId2" Type="http://schemas.openxmlformats.org/officeDocument/2006/relationships/image" Target="../media/image2.png"  /><Relationship Id="rId3" Type="http://schemas.openxmlformats.org/officeDocument/2006/relationships/image" Target="../media/image3.png"  /><Relationship Id="rId4" Type="http://schemas.openxmlformats.org/officeDocument/2006/relationships/image" Target="../media/image4.png"  /><Relationship Id="rId5" Type="http://schemas.openxmlformats.org/officeDocument/2006/relationships/image" Target="../media/image5.png"  /><Relationship Id="rId6" Type="http://schemas.openxmlformats.org/officeDocument/2006/relationships/image" Target="../media/image6.png"  /><Relationship Id="rId7" Type="http://schemas.openxmlformats.org/officeDocument/2006/relationships/image" Target="../media/image7.png"  /><Relationship Id="rId8" Type="http://schemas.openxmlformats.org/officeDocument/2006/relationships/image" Target="../media/image8.png"  /><Relationship Id="rId9" Type="http://schemas.openxmlformats.org/officeDocument/2006/relationships/image" Target="../media/image20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35.png"  /><Relationship Id="rId11" Type="http://schemas.openxmlformats.org/officeDocument/2006/relationships/image" Target="../media/image34.png"  /><Relationship Id="rId12" Type="http://schemas.openxmlformats.org/officeDocument/2006/relationships/image" Target="../media/image36.png"  /><Relationship Id="rId2" Type="http://schemas.openxmlformats.org/officeDocument/2006/relationships/image" Target="../media/image2.png"  /><Relationship Id="rId3" Type="http://schemas.openxmlformats.org/officeDocument/2006/relationships/image" Target="../media/image3.png"  /><Relationship Id="rId4" Type="http://schemas.openxmlformats.org/officeDocument/2006/relationships/image" Target="../media/image4.png"  /><Relationship Id="rId5" Type="http://schemas.openxmlformats.org/officeDocument/2006/relationships/image" Target="../media/image5.png"  /><Relationship Id="rId6" Type="http://schemas.openxmlformats.org/officeDocument/2006/relationships/image" Target="../media/image6.png"  /><Relationship Id="rId7" Type="http://schemas.openxmlformats.org/officeDocument/2006/relationships/image" Target="../media/image7.png"  /><Relationship Id="rId8" Type="http://schemas.openxmlformats.org/officeDocument/2006/relationships/image" Target="../media/image8.png"  /><Relationship Id="rId9" Type="http://schemas.openxmlformats.org/officeDocument/2006/relationships/image" Target="../media/image20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37.png"  /><Relationship Id="rId11" Type="http://schemas.openxmlformats.org/officeDocument/2006/relationships/image" Target="../media/image34.png"  /><Relationship Id="rId12" Type="http://schemas.openxmlformats.org/officeDocument/2006/relationships/image" Target="../media/image38.png"  /><Relationship Id="rId13" Type="http://schemas.openxmlformats.org/officeDocument/2006/relationships/image" Target="../media/image39.png"  /><Relationship Id="rId14" Type="http://schemas.openxmlformats.org/officeDocument/2006/relationships/image" Target="../media/image40.png"  /><Relationship Id="rId15" Type="http://schemas.openxmlformats.org/officeDocument/2006/relationships/image" Target="../media/image41.png"  /><Relationship Id="rId2" Type="http://schemas.openxmlformats.org/officeDocument/2006/relationships/image" Target="../media/image2.png"  /><Relationship Id="rId3" Type="http://schemas.openxmlformats.org/officeDocument/2006/relationships/image" Target="../media/image3.png"  /><Relationship Id="rId4" Type="http://schemas.openxmlformats.org/officeDocument/2006/relationships/image" Target="../media/image4.png"  /><Relationship Id="rId5" Type="http://schemas.openxmlformats.org/officeDocument/2006/relationships/image" Target="../media/image5.png"  /><Relationship Id="rId6" Type="http://schemas.openxmlformats.org/officeDocument/2006/relationships/image" Target="../media/image6.png"  /><Relationship Id="rId7" Type="http://schemas.openxmlformats.org/officeDocument/2006/relationships/image" Target="../media/image7.png"  /><Relationship Id="rId8" Type="http://schemas.openxmlformats.org/officeDocument/2006/relationships/image" Target="../media/image8.png"  /><Relationship Id="rId9" Type="http://schemas.openxmlformats.org/officeDocument/2006/relationships/image" Target="../media/image20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42.png"  /><Relationship Id="rId11" Type="http://schemas.openxmlformats.org/officeDocument/2006/relationships/image" Target="../media/image43.png"  /><Relationship Id="rId12" Type="http://schemas.openxmlformats.org/officeDocument/2006/relationships/image" Target="../media/image44.png"  /><Relationship Id="rId2" Type="http://schemas.openxmlformats.org/officeDocument/2006/relationships/image" Target="../media/image2.png"  /><Relationship Id="rId3" Type="http://schemas.openxmlformats.org/officeDocument/2006/relationships/image" Target="../media/image3.png"  /><Relationship Id="rId4" Type="http://schemas.openxmlformats.org/officeDocument/2006/relationships/image" Target="../media/image4.png"  /><Relationship Id="rId5" Type="http://schemas.openxmlformats.org/officeDocument/2006/relationships/image" Target="../media/image5.png"  /><Relationship Id="rId6" Type="http://schemas.openxmlformats.org/officeDocument/2006/relationships/image" Target="../media/image6.png"  /><Relationship Id="rId7" Type="http://schemas.openxmlformats.org/officeDocument/2006/relationships/image" Target="../media/image7.png"  /><Relationship Id="rId8" Type="http://schemas.openxmlformats.org/officeDocument/2006/relationships/image" Target="../media/image8.png"  /><Relationship Id="rId9" Type="http://schemas.openxmlformats.org/officeDocument/2006/relationships/image" Target="../media/image21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.png"  /><Relationship Id="rId3" Type="http://schemas.openxmlformats.org/officeDocument/2006/relationships/image" Target="../media/image3.png"  /><Relationship Id="rId4" Type="http://schemas.openxmlformats.org/officeDocument/2006/relationships/image" Target="../media/image4.png"  /><Relationship Id="rId5" Type="http://schemas.openxmlformats.org/officeDocument/2006/relationships/image" Target="../media/image5.png"  /><Relationship Id="rId6" Type="http://schemas.openxmlformats.org/officeDocument/2006/relationships/image" Target="../media/image6.png"  /><Relationship Id="rId7" Type="http://schemas.openxmlformats.org/officeDocument/2006/relationships/image" Target="../media/image7.png"  /><Relationship Id="rId8" Type="http://schemas.openxmlformats.org/officeDocument/2006/relationships/image" Target="../media/image8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45.png"  /><Relationship Id="rId11" Type="http://schemas.openxmlformats.org/officeDocument/2006/relationships/image" Target="../media/image46.png"  /><Relationship Id="rId12" Type="http://schemas.openxmlformats.org/officeDocument/2006/relationships/image" Target="../media/image47.png"  /><Relationship Id="rId13" Type="http://schemas.openxmlformats.org/officeDocument/2006/relationships/image" Target="../media/image48.png"  /><Relationship Id="rId14" Type="http://schemas.openxmlformats.org/officeDocument/2006/relationships/image" Target="../media/image49.png"  /><Relationship Id="rId15" Type="http://schemas.openxmlformats.org/officeDocument/2006/relationships/image" Target="../media/image50.png"  /><Relationship Id="rId2" Type="http://schemas.openxmlformats.org/officeDocument/2006/relationships/image" Target="../media/image2.png"  /><Relationship Id="rId3" Type="http://schemas.openxmlformats.org/officeDocument/2006/relationships/image" Target="../media/image3.png"  /><Relationship Id="rId4" Type="http://schemas.openxmlformats.org/officeDocument/2006/relationships/image" Target="../media/image4.png"  /><Relationship Id="rId5" Type="http://schemas.openxmlformats.org/officeDocument/2006/relationships/image" Target="../media/image5.png"  /><Relationship Id="rId6" Type="http://schemas.openxmlformats.org/officeDocument/2006/relationships/image" Target="../media/image6.png"  /><Relationship Id="rId7" Type="http://schemas.openxmlformats.org/officeDocument/2006/relationships/image" Target="../media/image7.png"  /><Relationship Id="rId8" Type="http://schemas.openxmlformats.org/officeDocument/2006/relationships/image" Target="../media/image8.png"  /><Relationship Id="rId9" Type="http://schemas.openxmlformats.org/officeDocument/2006/relationships/image" Target="../media/image21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51.png"  /><Relationship Id="rId11" Type="http://schemas.openxmlformats.org/officeDocument/2006/relationships/image" Target="../media/image52.png"  /><Relationship Id="rId12" Type="http://schemas.openxmlformats.org/officeDocument/2006/relationships/image" Target="../media/image53.png"  /><Relationship Id="rId2" Type="http://schemas.openxmlformats.org/officeDocument/2006/relationships/image" Target="../media/image2.png"  /><Relationship Id="rId3" Type="http://schemas.openxmlformats.org/officeDocument/2006/relationships/image" Target="../media/image3.png"  /><Relationship Id="rId4" Type="http://schemas.openxmlformats.org/officeDocument/2006/relationships/image" Target="../media/image4.png"  /><Relationship Id="rId5" Type="http://schemas.openxmlformats.org/officeDocument/2006/relationships/image" Target="../media/image5.png"  /><Relationship Id="rId6" Type="http://schemas.openxmlformats.org/officeDocument/2006/relationships/image" Target="../media/image6.png"  /><Relationship Id="rId7" Type="http://schemas.openxmlformats.org/officeDocument/2006/relationships/image" Target="../media/image7.png"  /><Relationship Id="rId8" Type="http://schemas.openxmlformats.org/officeDocument/2006/relationships/image" Target="../media/image8.png"  /><Relationship Id="rId9" Type="http://schemas.openxmlformats.org/officeDocument/2006/relationships/image" Target="../media/image21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54.png"  /><Relationship Id="rId11" Type="http://schemas.openxmlformats.org/officeDocument/2006/relationships/image" Target="../media/image52.png"  /><Relationship Id="rId12" Type="http://schemas.openxmlformats.org/officeDocument/2006/relationships/image" Target="../media/image55.png"  /><Relationship Id="rId2" Type="http://schemas.openxmlformats.org/officeDocument/2006/relationships/image" Target="../media/image2.png"  /><Relationship Id="rId3" Type="http://schemas.openxmlformats.org/officeDocument/2006/relationships/image" Target="../media/image3.png"  /><Relationship Id="rId4" Type="http://schemas.openxmlformats.org/officeDocument/2006/relationships/image" Target="../media/image4.png"  /><Relationship Id="rId5" Type="http://schemas.openxmlformats.org/officeDocument/2006/relationships/image" Target="../media/image5.png"  /><Relationship Id="rId6" Type="http://schemas.openxmlformats.org/officeDocument/2006/relationships/image" Target="../media/image6.png"  /><Relationship Id="rId7" Type="http://schemas.openxmlformats.org/officeDocument/2006/relationships/image" Target="../media/image7.png"  /><Relationship Id="rId8" Type="http://schemas.openxmlformats.org/officeDocument/2006/relationships/image" Target="../media/image8.png"  /><Relationship Id="rId9" Type="http://schemas.openxmlformats.org/officeDocument/2006/relationships/image" Target="../media/image21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.png"  /><Relationship Id="rId3" Type="http://schemas.openxmlformats.org/officeDocument/2006/relationships/image" Target="../media/image3.png"  /><Relationship Id="rId4" Type="http://schemas.openxmlformats.org/officeDocument/2006/relationships/image" Target="../media/image4.png"  /><Relationship Id="rId5" Type="http://schemas.openxmlformats.org/officeDocument/2006/relationships/image" Target="../media/image5.png"  /><Relationship Id="rId6" Type="http://schemas.openxmlformats.org/officeDocument/2006/relationships/image" Target="../media/image6.png"  /><Relationship Id="rId7" Type="http://schemas.openxmlformats.org/officeDocument/2006/relationships/image" Target="../media/image7.png"  /><Relationship Id="rId8" Type="http://schemas.openxmlformats.org/officeDocument/2006/relationships/image" Target="../media/image8.pn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56.png"  /><Relationship Id="rId11" Type="http://schemas.openxmlformats.org/officeDocument/2006/relationships/image" Target="../media/image57.png"  /><Relationship Id="rId12" Type="http://schemas.openxmlformats.org/officeDocument/2006/relationships/image" Target="../media/image58.png"  /><Relationship Id="rId2" Type="http://schemas.openxmlformats.org/officeDocument/2006/relationships/image" Target="../media/image2.png"  /><Relationship Id="rId3" Type="http://schemas.openxmlformats.org/officeDocument/2006/relationships/image" Target="../media/image3.png"  /><Relationship Id="rId4" Type="http://schemas.openxmlformats.org/officeDocument/2006/relationships/image" Target="../media/image4.png"  /><Relationship Id="rId5" Type="http://schemas.openxmlformats.org/officeDocument/2006/relationships/image" Target="../media/image5.png"  /><Relationship Id="rId6" Type="http://schemas.openxmlformats.org/officeDocument/2006/relationships/image" Target="../media/image6.png"  /><Relationship Id="rId7" Type="http://schemas.openxmlformats.org/officeDocument/2006/relationships/image" Target="../media/image7.png"  /><Relationship Id="rId8" Type="http://schemas.openxmlformats.org/officeDocument/2006/relationships/image" Target="../media/image8.png"  /><Relationship Id="rId9" Type="http://schemas.openxmlformats.org/officeDocument/2006/relationships/image" Target="../media/image22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59.png"  /><Relationship Id="rId11" Type="http://schemas.openxmlformats.org/officeDocument/2006/relationships/image" Target="../media/image60.png"  /><Relationship Id="rId12" Type="http://schemas.openxmlformats.org/officeDocument/2006/relationships/image" Target="../media/image58.png"  /><Relationship Id="rId2" Type="http://schemas.openxmlformats.org/officeDocument/2006/relationships/image" Target="../media/image2.png"  /><Relationship Id="rId3" Type="http://schemas.openxmlformats.org/officeDocument/2006/relationships/image" Target="../media/image3.png"  /><Relationship Id="rId4" Type="http://schemas.openxmlformats.org/officeDocument/2006/relationships/image" Target="../media/image4.png"  /><Relationship Id="rId5" Type="http://schemas.openxmlformats.org/officeDocument/2006/relationships/image" Target="../media/image5.png"  /><Relationship Id="rId6" Type="http://schemas.openxmlformats.org/officeDocument/2006/relationships/image" Target="../media/image6.png"  /><Relationship Id="rId7" Type="http://schemas.openxmlformats.org/officeDocument/2006/relationships/image" Target="../media/image7.png"  /><Relationship Id="rId8" Type="http://schemas.openxmlformats.org/officeDocument/2006/relationships/image" Target="../media/image8.png"  /><Relationship Id="rId9" Type="http://schemas.openxmlformats.org/officeDocument/2006/relationships/image" Target="../media/image22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61.png"  /><Relationship Id="rId11" Type="http://schemas.openxmlformats.org/officeDocument/2006/relationships/image" Target="../media/image57.png"  /><Relationship Id="rId12" Type="http://schemas.openxmlformats.org/officeDocument/2006/relationships/image" Target="../media/image62.png"  /><Relationship Id="rId2" Type="http://schemas.openxmlformats.org/officeDocument/2006/relationships/image" Target="../media/image2.png"  /><Relationship Id="rId3" Type="http://schemas.openxmlformats.org/officeDocument/2006/relationships/image" Target="../media/image3.png"  /><Relationship Id="rId4" Type="http://schemas.openxmlformats.org/officeDocument/2006/relationships/image" Target="../media/image4.png"  /><Relationship Id="rId5" Type="http://schemas.openxmlformats.org/officeDocument/2006/relationships/image" Target="../media/image5.png"  /><Relationship Id="rId6" Type="http://schemas.openxmlformats.org/officeDocument/2006/relationships/image" Target="../media/image6.png"  /><Relationship Id="rId7" Type="http://schemas.openxmlformats.org/officeDocument/2006/relationships/image" Target="../media/image7.png"  /><Relationship Id="rId8" Type="http://schemas.openxmlformats.org/officeDocument/2006/relationships/image" Target="../media/image8.png"  /><Relationship Id="rId9" Type="http://schemas.openxmlformats.org/officeDocument/2006/relationships/image" Target="../media/image22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63.png"  /><Relationship Id="rId11" Type="http://schemas.openxmlformats.org/officeDocument/2006/relationships/image" Target="../media/image64.png"  /><Relationship Id="rId12" Type="http://schemas.openxmlformats.org/officeDocument/2006/relationships/image" Target="../media/image51.png"  /><Relationship Id="rId13" Type="http://schemas.openxmlformats.org/officeDocument/2006/relationships/image" Target="../media/image65.png"  /><Relationship Id="rId14" Type="http://schemas.openxmlformats.org/officeDocument/2006/relationships/image" Target="../media/image66.png"  /><Relationship Id="rId2" Type="http://schemas.openxmlformats.org/officeDocument/2006/relationships/image" Target="../media/image2.png"  /><Relationship Id="rId3" Type="http://schemas.openxmlformats.org/officeDocument/2006/relationships/image" Target="../media/image3.png"  /><Relationship Id="rId4" Type="http://schemas.openxmlformats.org/officeDocument/2006/relationships/image" Target="../media/image4.png"  /><Relationship Id="rId5" Type="http://schemas.openxmlformats.org/officeDocument/2006/relationships/image" Target="../media/image5.png"  /><Relationship Id="rId6" Type="http://schemas.openxmlformats.org/officeDocument/2006/relationships/image" Target="../media/image6.png"  /><Relationship Id="rId7" Type="http://schemas.openxmlformats.org/officeDocument/2006/relationships/image" Target="../media/image7.png"  /><Relationship Id="rId8" Type="http://schemas.openxmlformats.org/officeDocument/2006/relationships/image" Target="../media/image8.png"  /><Relationship Id="rId9" Type="http://schemas.openxmlformats.org/officeDocument/2006/relationships/image" Target="../media/image23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63.png"  /><Relationship Id="rId11" Type="http://schemas.openxmlformats.org/officeDocument/2006/relationships/image" Target="../media/image67.png"  /><Relationship Id="rId12" Type="http://schemas.openxmlformats.org/officeDocument/2006/relationships/image" Target="../media/image68.png"  /><Relationship Id="rId2" Type="http://schemas.openxmlformats.org/officeDocument/2006/relationships/image" Target="../media/image2.png"  /><Relationship Id="rId3" Type="http://schemas.openxmlformats.org/officeDocument/2006/relationships/image" Target="../media/image3.png"  /><Relationship Id="rId4" Type="http://schemas.openxmlformats.org/officeDocument/2006/relationships/image" Target="../media/image4.png"  /><Relationship Id="rId5" Type="http://schemas.openxmlformats.org/officeDocument/2006/relationships/image" Target="../media/image5.png"  /><Relationship Id="rId6" Type="http://schemas.openxmlformats.org/officeDocument/2006/relationships/image" Target="../media/image6.png"  /><Relationship Id="rId7" Type="http://schemas.openxmlformats.org/officeDocument/2006/relationships/image" Target="../media/image7.png"  /><Relationship Id="rId8" Type="http://schemas.openxmlformats.org/officeDocument/2006/relationships/image" Target="../media/image8.png"  /><Relationship Id="rId9" Type="http://schemas.openxmlformats.org/officeDocument/2006/relationships/image" Target="../media/image23.pn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69.png"  /><Relationship Id="rId11" Type="http://schemas.openxmlformats.org/officeDocument/2006/relationships/image" Target="../media/image67.png"  /><Relationship Id="rId12" Type="http://schemas.openxmlformats.org/officeDocument/2006/relationships/image" Target="../media/image70.png"  /><Relationship Id="rId13" Type="http://schemas.openxmlformats.org/officeDocument/2006/relationships/image" Target="../media/image71.png"  /><Relationship Id="rId2" Type="http://schemas.openxmlformats.org/officeDocument/2006/relationships/image" Target="../media/image2.png"  /><Relationship Id="rId3" Type="http://schemas.openxmlformats.org/officeDocument/2006/relationships/image" Target="../media/image3.png"  /><Relationship Id="rId4" Type="http://schemas.openxmlformats.org/officeDocument/2006/relationships/image" Target="../media/image4.png"  /><Relationship Id="rId5" Type="http://schemas.openxmlformats.org/officeDocument/2006/relationships/image" Target="../media/image5.png"  /><Relationship Id="rId6" Type="http://schemas.openxmlformats.org/officeDocument/2006/relationships/image" Target="../media/image6.png"  /><Relationship Id="rId7" Type="http://schemas.openxmlformats.org/officeDocument/2006/relationships/image" Target="../media/image7.png"  /><Relationship Id="rId8" Type="http://schemas.openxmlformats.org/officeDocument/2006/relationships/image" Target="../media/image8.png"  /><Relationship Id="rId9" Type="http://schemas.openxmlformats.org/officeDocument/2006/relationships/image" Target="../media/image24.pn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72.png"  /><Relationship Id="rId11" Type="http://schemas.openxmlformats.org/officeDocument/2006/relationships/image" Target="../media/image73.png"  /><Relationship Id="rId12" Type="http://schemas.openxmlformats.org/officeDocument/2006/relationships/image" Target="../media/image74.png"  /><Relationship Id="rId13" Type="http://schemas.openxmlformats.org/officeDocument/2006/relationships/image" Target="../media/image75.png"  /><Relationship Id="rId14" Type="http://schemas.openxmlformats.org/officeDocument/2006/relationships/image" Target="../media/image76.png"  /><Relationship Id="rId2" Type="http://schemas.openxmlformats.org/officeDocument/2006/relationships/image" Target="../media/image2.png"  /><Relationship Id="rId3" Type="http://schemas.openxmlformats.org/officeDocument/2006/relationships/image" Target="../media/image3.png"  /><Relationship Id="rId4" Type="http://schemas.openxmlformats.org/officeDocument/2006/relationships/image" Target="../media/image4.png"  /><Relationship Id="rId5" Type="http://schemas.openxmlformats.org/officeDocument/2006/relationships/image" Target="../media/image5.png"  /><Relationship Id="rId6" Type="http://schemas.openxmlformats.org/officeDocument/2006/relationships/image" Target="../media/image6.png"  /><Relationship Id="rId7" Type="http://schemas.openxmlformats.org/officeDocument/2006/relationships/image" Target="../media/image7.png"  /><Relationship Id="rId8" Type="http://schemas.openxmlformats.org/officeDocument/2006/relationships/image" Target="../media/image8.png"  /><Relationship Id="rId9" Type="http://schemas.openxmlformats.org/officeDocument/2006/relationships/image" Target="../media/image24.pn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77.png"  /><Relationship Id="rId11" Type="http://schemas.openxmlformats.org/officeDocument/2006/relationships/image" Target="../media/image73.png"  /><Relationship Id="rId12" Type="http://schemas.openxmlformats.org/officeDocument/2006/relationships/image" Target="../media/image78.png"  /><Relationship Id="rId2" Type="http://schemas.openxmlformats.org/officeDocument/2006/relationships/image" Target="../media/image2.png"  /><Relationship Id="rId3" Type="http://schemas.openxmlformats.org/officeDocument/2006/relationships/image" Target="../media/image3.png"  /><Relationship Id="rId4" Type="http://schemas.openxmlformats.org/officeDocument/2006/relationships/image" Target="../media/image4.png"  /><Relationship Id="rId5" Type="http://schemas.openxmlformats.org/officeDocument/2006/relationships/image" Target="../media/image5.png"  /><Relationship Id="rId6" Type="http://schemas.openxmlformats.org/officeDocument/2006/relationships/image" Target="../media/image6.png"  /><Relationship Id="rId7" Type="http://schemas.openxmlformats.org/officeDocument/2006/relationships/image" Target="../media/image7.png"  /><Relationship Id="rId8" Type="http://schemas.openxmlformats.org/officeDocument/2006/relationships/image" Target="../media/image8.png"  /><Relationship Id="rId9" Type="http://schemas.openxmlformats.org/officeDocument/2006/relationships/image" Target="../media/image24.pn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microsoft.com/office/2007/relationships/media" Target="file:///C:\Users\&#51652;&#50976;&#47548;\OneDrive\&#48148;&#53461;%20&#54868;&#47732;\&#45433;&#51020;%202024-06-16%20182337.mp4" TargetMode="External" /><Relationship Id="rId11" Type="http://schemas.openxmlformats.org/officeDocument/2006/relationships/image" Target="../media/image86.png"  /><Relationship Id="rId2" Type="http://schemas.openxmlformats.org/officeDocument/2006/relationships/image" Target="../media/image79.png"  /><Relationship Id="rId3" Type="http://schemas.openxmlformats.org/officeDocument/2006/relationships/image" Target="../media/image80.png"  /><Relationship Id="rId4" Type="http://schemas.openxmlformats.org/officeDocument/2006/relationships/image" Target="../media/image81.png"  /><Relationship Id="rId5" Type="http://schemas.openxmlformats.org/officeDocument/2006/relationships/image" Target="../media/image82.png"  /><Relationship Id="rId6" Type="http://schemas.openxmlformats.org/officeDocument/2006/relationships/image" Target="../media/image83.png"  /><Relationship Id="rId7" Type="http://schemas.openxmlformats.org/officeDocument/2006/relationships/image" Target="../media/image84.png"  /><Relationship Id="rId8" Type="http://schemas.openxmlformats.org/officeDocument/2006/relationships/image" Target="../media/image85.png"  /><Relationship Id="rId9" Type="http://schemas.openxmlformats.org/officeDocument/2006/relationships/video" Target="file:///C:\Users\&#51652;&#50976;&#47548;\OneDrive\&#48148;&#53461;%20&#54868;&#47732;\&#45433;&#51020;%202024-06-16%20182337.mp4" TargetMode="External"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.png"  /><Relationship Id="rId3" Type="http://schemas.openxmlformats.org/officeDocument/2006/relationships/image" Target="../media/image3.png"  /><Relationship Id="rId4" Type="http://schemas.openxmlformats.org/officeDocument/2006/relationships/image" Target="../media/image4.png"  /><Relationship Id="rId5" Type="http://schemas.openxmlformats.org/officeDocument/2006/relationships/image" Target="../media/image5.png"  /><Relationship Id="rId6" Type="http://schemas.openxmlformats.org/officeDocument/2006/relationships/image" Target="../media/image6.png"  /><Relationship Id="rId7" Type="http://schemas.openxmlformats.org/officeDocument/2006/relationships/image" Target="../media/image7.png"  /><Relationship Id="rId8" Type="http://schemas.openxmlformats.org/officeDocument/2006/relationships/image" Target="../media/image8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.png"  /><Relationship Id="rId3" Type="http://schemas.openxmlformats.org/officeDocument/2006/relationships/image" Target="../media/image3.png"  /><Relationship Id="rId4" Type="http://schemas.openxmlformats.org/officeDocument/2006/relationships/image" Target="../media/image4.png"  /><Relationship Id="rId5" Type="http://schemas.openxmlformats.org/officeDocument/2006/relationships/image" Target="../media/image5.png"  /><Relationship Id="rId6" Type="http://schemas.openxmlformats.org/officeDocument/2006/relationships/image" Target="../media/image6.png"  /><Relationship Id="rId7" Type="http://schemas.openxmlformats.org/officeDocument/2006/relationships/image" Target="../media/image7.png"  /><Relationship Id="rId8" Type="http://schemas.openxmlformats.org/officeDocument/2006/relationships/image" Target="../media/image8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13.png"  /><Relationship Id="rId11" Type="http://schemas.openxmlformats.org/officeDocument/2006/relationships/image" Target="../media/image14.png"  /><Relationship Id="rId12" Type="http://schemas.openxmlformats.org/officeDocument/2006/relationships/image" Target="../media/image15.png"  /><Relationship Id="rId13" Type="http://schemas.openxmlformats.org/officeDocument/2006/relationships/image" Target="../media/image16.png"  /><Relationship Id="rId14" Type="http://schemas.openxmlformats.org/officeDocument/2006/relationships/image" Target="../media/image17.png"  /><Relationship Id="rId15" Type="http://schemas.openxmlformats.org/officeDocument/2006/relationships/image" Target="../media/image18.png"  /><Relationship Id="rId16" Type="http://schemas.openxmlformats.org/officeDocument/2006/relationships/image" Target="../media/image19.png"  /><Relationship Id="rId2" Type="http://schemas.openxmlformats.org/officeDocument/2006/relationships/image" Target="../media/image12.png"  /><Relationship Id="rId3" Type="http://schemas.openxmlformats.org/officeDocument/2006/relationships/image" Target="../media/image2.png"  /><Relationship Id="rId4" Type="http://schemas.openxmlformats.org/officeDocument/2006/relationships/image" Target="../media/image3.png"  /><Relationship Id="rId5" Type="http://schemas.openxmlformats.org/officeDocument/2006/relationships/image" Target="../media/image4.png"  /><Relationship Id="rId6" Type="http://schemas.openxmlformats.org/officeDocument/2006/relationships/image" Target="../media/image5.png"  /><Relationship Id="rId7" Type="http://schemas.openxmlformats.org/officeDocument/2006/relationships/image" Target="../media/image6.png"  /><Relationship Id="rId8" Type="http://schemas.openxmlformats.org/officeDocument/2006/relationships/image" Target="../media/image7.png"  /><Relationship Id="rId9" Type="http://schemas.openxmlformats.org/officeDocument/2006/relationships/image" Target="../media/image8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.png"  /><Relationship Id="rId3" Type="http://schemas.openxmlformats.org/officeDocument/2006/relationships/image" Target="../media/image3.png"  /><Relationship Id="rId4" Type="http://schemas.openxmlformats.org/officeDocument/2006/relationships/image" Target="../media/image4.png"  /><Relationship Id="rId5" Type="http://schemas.openxmlformats.org/officeDocument/2006/relationships/image" Target="../media/image5.png"  /><Relationship Id="rId6" Type="http://schemas.openxmlformats.org/officeDocument/2006/relationships/image" Target="../media/image6.png"  /><Relationship Id="rId7" Type="http://schemas.openxmlformats.org/officeDocument/2006/relationships/image" Target="../media/image7.png"  /><Relationship Id="rId8" Type="http://schemas.openxmlformats.org/officeDocument/2006/relationships/image" Target="../media/image8.png"  /><Relationship Id="rId9" Type="http://schemas.openxmlformats.org/officeDocument/2006/relationships/image" Target="../media/image20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.png"  /><Relationship Id="rId3" Type="http://schemas.openxmlformats.org/officeDocument/2006/relationships/image" Target="../media/image3.png"  /><Relationship Id="rId4" Type="http://schemas.openxmlformats.org/officeDocument/2006/relationships/image" Target="../media/image4.png"  /><Relationship Id="rId5" Type="http://schemas.openxmlformats.org/officeDocument/2006/relationships/image" Target="../media/image5.png"  /><Relationship Id="rId6" Type="http://schemas.openxmlformats.org/officeDocument/2006/relationships/image" Target="../media/image6.png"  /><Relationship Id="rId7" Type="http://schemas.openxmlformats.org/officeDocument/2006/relationships/image" Target="../media/image7.png"  /><Relationship Id="rId8" Type="http://schemas.openxmlformats.org/officeDocument/2006/relationships/image" Target="../media/image8.png"  /><Relationship Id="rId9" Type="http://schemas.openxmlformats.org/officeDocument/2006/relationships/image" Target="../media/image21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.png"  /><Relationship Id="rId3" Type="http://schemas.openxmlformats.org/officeDocument/2006/relationships/image" Target="../media/image3.png"  /><Relationship Id="rId4" Type="http://schemas.openxmlformats.org/officeDocument/2006/relationships/image" Target="../media/image4.png"  /><Relationship Id="rId5" Type="http://schemas.openxmlformats.org/officeDocument/2006/relationships/image" Target="../media/image5.png"  /><Relationship Id="rId6" Type="http://schemas.openxmlformats.org/officeDocument/2006/relationships/image" Target="../media/image6.png"  /><Relationship Id="rId7" Type="http://schemas.openxmlformats.org/officeDocument/2006/relationships/image" Target="../media/image7.png"  /><Relationship Id="rId8" Type="http://schemas.openxmlformats.org/officeDocument/2006/relationships/image" Target="../media/image8.png"  /><Relationship Id="rId9" Type="http://schemas.openxmlformats.org/officeDocument/2006/relationships/image" Target="../media/image22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.png"  /><Relationship Id="rId3" Type="http://schemas.openxmlformats.org/officeDocument/2006/relationships/image" Target="../media/image3.png"  /><Relationship Id="rId4" Type="http://schemas.openxmlformats.org/officeDocument/2006/relationships/image" Target="../media/image4.png"  /><Relationship Id="rId5" Type="http://schemas.openxmlformats.org/officeDocument/2006/relationships/image" Target="../media/image5.png"  /><Relationship Id="rId6" Type="http://schemas.openxmlformats.org/officeDocument/2006/relationships/image" Target="../media/image6.png"  /><Relationship Id="rId7" Type="http://schemas.openxmlformats.org/officeDocument/2006/relationships/image" Target="../media/image7.png"  /><Relationship Id="rId8" Type="http://schemas.openxmlformats.org/officeDocument/2006/relationships/image" Target="../media/image8.png"  /><Relationship Id="rId9" Type="http://schemas.openxmlformats.org/officeDocument/2006/relationships/image" Target="../media/image23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.png"  /><Relationship Id="rId3" Type="http://schemas.openxmlformats.org/officeDocument/2006/relationships/image" Target="../media/image3.png"  /><Relationship Id="rId4" Type="http://schemas.openxmlformats.org/officeDocument/2006/relationships/image" Target="../media/image4.png"  /><Relationship Id="rId5" Type="http://schemas.openxmlformats.org/officeDocument/2006/relationships/image" Target="../media/image5.png"  /><Relationship Id="rId6" Type="http://schemas.openxmlformats.org/officeDocument/2006/relationships/image" Target="../media/image6.png"  /><Relationship Id="rId7" Type="http://schemas.openxmlformats.org/officeDocument/2006/relationships/image" Target="../media/image7.png"  /><Relationship Id="rId8" Type="http://schemas.openxmlformats.org/officeDocument/2006/relationships/image" Target="../media/image8.png"  /><Relationship Id="rId9" Type="http://schemas.openxmlformats.org/officeDocument/2006/relationships/image" Target="../media/image24.png"  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B1E3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182100" y="2603500"/>
            <a:ext cx="7912100" cy="3086100"/>
          </a:xfrm>
          <a:prstGeom prst="rect">
            <a:avLst/>
          </a:prstGeom>
          <a:effectLst>
            <a:outerShdw dir="2700000" dist="47521" blurRad="95022">
              <a:srgbClr val="000000">
                <a:alpha val="45000"/>
              </a:srgbClr>
            </a:outerShdw>
          </a:effectLst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394200" y="850900"/>
            <a:ext cx="1625600" cy="5842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4838700" y="850900"/>
            <a:ext cx="10033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000" b="false" i="false" u="none" strike="noStrike" spc="-100">
                <a:solidFill>
                  <a:srgbClr val="FFFFFF"/>
                </a:solidFill>
                <a:latin typeface="Noto Sans CJK KR Medium"/>
              </a:rPr>
              <a:t>web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257300" y="3263900"/>
            <a:ext cx="11442700" cy="1981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6000" b="false" i="false" u="none" strike="noStrike" spc="-100">
                <a:solidFill>
                  <a:srgbClr val="9DAEFF"/>
                </a:solidFill>
                <a:ea typeface="Noto Sans CJK KR Regular"/>
              </a:rPr>
              <a:t>컴퓨터</a:t>
            </a:r>
            <a:r>
              <a:rPr lang="en-US" sz="6000" b="false" i="false" u="none" strike="noStrike" spc="-100">
                <a:solidFill>
                  <a:srgbClr val="9DAEFF"/>
                </a:solidFill>
                <a:latin typeface="Noto Sans CJK KR Regular"/>
              </a:rPr>
              <a:t> </a:t>
            </a:r>
            <a:r>
              <a:rPr lang="ko-KR" sz="6000" b="false" i="false" u="none" strike="noStrike" spc="-100">
                <a:solidFill>
                  <a:srgbClr val="9DAEFF"/>
                </a:solidFill>
                <a:ea typeface="Noto Sans CJK KR Regular"/>
              </a:rPr>
              <a:t>프로그래밍</a:t>
            </a:r>
            <a:r>
              <a:rPr lang="en-US" sz="6000" b="false" i="false" u="none" strike="noStrike" spc="-100">
                <a:solidFill>
                  <a:srgbClr val="9DAEFF"/>
                </a:solidFill>
                <a:latin typeface="Noto Sans CJK KR Regular"/>
              </a:rPr>
              <a:t> </a:t>
            </a:r>
            <a:r>
              <a:rPr lang="ko-KR" sz="6000" b="false" i="false" u="none" strike="noStrike" spc="-100">
                <a:solidFill>
                  <a:srgbClr val="9DAEFF"/>
                </a:solidFill>
                <a:ea typeface="Noto Sans CJK KR Regular"/>
              </a:rPr>
              <a:t>및</a:t>
            </a:r>
            <a:r>
              <a:rPr lang="en-US" sz="6000" b="false" i="false" u="none" strike="noStrike" spc="-100">
                <a:solidFill>
                  <a:srgbClr val="9DAEFF"/>
                </a:solidFill>
                <a:latin typeface="Noto Sans CJK KR Regular"/>
              </a:rPr>
              <a:t> </a:t>
            </a:r>
            <a:r>
              <a:rPr lang="ko-KR" sz="6000" b="false" i="false" u="none" strike="noStrike" spc="-100">
                <a:solidFill>
                  <a:srgbClr val="9DAEFF"/>
                </a:solidFill>
                <a:ea typeface="Noto Sans CJK KR Regular"/>
              </a:rPr>
              <a:t>실습</a:t>
            </a:r>
          </a:p>
          <a:p>
            <a:pPr algn="ctr" lvl="0">
              <a:lnSpc>
                <a:spcPct val="99600"/>
              </a:lnSpc>
            </a:pPr>
            <a:r>
              <a:rPr lang="ko-KR" sz="6000" b="false" i="false" u="none" strike="noStrike" spc="-100">
                <a:solidFill>
                  <a:srgbClr val="9DAEFF"/>
                </a:solidFill>
                <a:ea typeface="Noto Sans CJK KR Regular"/>
              </a:rPr>
              <a:t>텀프로젝트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375400" y="850900"/>
            <a:ext cx="3416300" cy="5842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6832600" y="812800"/>
            <a:ext cx="27432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000" b="false" i="false" u="none" strike="noStrike" spc="-100">
                <a:solidFill>
                  <a:srgbClr val="FFFFFF"/>
                </a:solidFill>
                <a:latin typeface="Noto Sans CJK KR Medium"/>
              </a:rPr>
              <a:t>programming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0172700" y="850900"/>
            <a:ext cx="1752600" cy="5842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10591800" y="850900"/>
            <a:ext cx="12827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000" b="false" i="false" u="none" strike="noStrike" spc="-100">
                <a:solidFill>
                  <a:srgbClr val="FFFFFF"/>
                </a:solidFill>
                <a:latin typeface="Noto Sans CJK KR Medium"/>
              </a:rPr>
              <a:t>team</a:t>
            </a:r>
          </a:p>
        </p:txBody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2344400" y="850900"/>
            <a:ext cx="2019300" cy="584200"/>
          </a:xfrm>
          <a:prstGeom prst="rect">
            <a:avLst/>
          </a:prstGeom>
        </p:spPr>
      </p:pic>
      <p:grpSp>
        <p:nvGrpSpPr>
          <p:cNvPr name="Group 11" id="1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2260600" y="977900"/>
            <a:ext cx="330200" cy="3302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2895600" y="977900"/>
            <a:ext cx="330200" cy="3302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3530600" y="977900"/>
            <a:ext cx="330200" cy="330200"/>
          </a:xfrm>
          <a:prstGeom prst="rect">
            <a:avLst/>
          </a:prstGeom>
        </p:spPr>
      </p:pic>
      <p:grpSp>
        <p:nvGrpSpPr>
          <p:cNvPr name="Group 15" id="1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6" id="16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9512300" y="2844800"/>
            <a:ext cx="203200" cy="2032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9893300" y="2844800"/>
            <a:ext cx="203200" cy="2032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0274300" y="2844800"/>
            <a:ext cx="203200" cy="203200"/>
          </a:xfrm>
          <a:prstGeom prst="rect">
            <a:avLst/>
          </a:prstGeom>
        </p:spPr>
      </p:pic>
      <p:sp>
        <p:nvSpPr>
          <p:cNvPr name="TextBox 19" id="19"/>
          <p:cNvSpPr txBox="true"/>
          <p:nvPr/>
        </p:nvSpPr>
        <p:spPr>
          <a:xfrm rot="0">
            <a:off x="12700000" y="812800"/>
            <a:ext cx="15113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000" b="false" i="false" u="none" strike="noStrike" spc="-100">
                <a:solidFill>
                  <a:srgbClr val="FFFFFF"/>
                </a:solidFill>
                <a:latin typeface="Noto Sans CJK KR Medium"/>
              </a:rPr>
              <a:t>project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993900" y="5676900"/>
            <a:ext cx="5740400" cy="2565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/>
                </a:solidFill>
                <a:latin typeface="Noto Sans CJK KR DemiLight"/>
              </a:rPr>
              <a:t>&lt;p style="</a:t>
            </a:r>
            <a:r>
              <a:rPr lang="en-US" sz="1800" b="false" i="false" u="none" strike="noStrike">
                <a:solidFill>
                  <a:srgbClr val="9DAEFF"/>
                </a:solidFill>
                <a:latin typeface="Noto Sans CJK KR DemiLight"/>
              </a:rPr>
              <a:t>text-align:left;"&gt;Left&lt;/p&gt;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9DAEFF"/>
                </a:solidFill>
                <a:latin typeface="Noto Sans CJK KR DemiLight"/>
              </a:rPr>
              <a:t>&lt;p style="text-align:center;"</a:t>
            </a:r>
            <a:r>
              <a:rPr lang="en-US" sz="1800" b="false" i="false" u="none" strike="noStrike">
                <a:solidFill>
                  <a:srgbClr val="FFFFFF"/>
                </a:solidFill>
                <a:latin typeface="Noto Sans CJK KR DemiLight"/>
              </a:rPr>
              <a:t>&gt;Center&lt;/p&gt;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/>
                </a:solidFill>
                <a:latin typeface="Noto Sans CJK KR DemiLight"/>
              </a:rPr>
              <a:t>&lt;p style="</a:t>
            </a:r>
            <a:r>
              <a:rPr lang="en-US" sz="1800" b="false" i="false" u="none" strike="noStrike">
                <a:solidFill>
                  <a:srgbClr val="9DAEFF"/>
                </a:solidFill>
                <a:latin typeface="Noto Sans CJK KR DemiLight"/>
              </a:rPr>
              <a:t>text-align:right;"&gt;Right&lt;/p&gt;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9DAEFF"/>
                </a:solidFill>
                <a:latin typeface="Noto Sans CJK KR DemiLight"/>
              </a:rPr>
              <a:t>-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9DAEFF"/>
                </a:solidFill>
                <a:latin typeface="Noto Sans CJK KR DemiLight"/>
              </a:rPr>
              <a:t>-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9DAEFF"/>
                </a:solidFill>
                <a:latin typeface="Noto Sans CJK KR DemiLight"/>
              </a:rPr>
              <a:t>-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16000" y="977900"/>
            <a:ext cx="850900" cy="8432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 9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10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11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12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13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14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15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16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17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18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19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20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21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22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23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24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24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25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26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2146300" y="7950200"/>
            <a:ext cx="4406900" cy="1219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/>
                </a:solidFill>
                <a:latin typeface="Noto Sans CJK KR DemiLight"/>
              </a:rPr>
              <a:t>3</a:t>
            </a:r>
            <a:r>
              <a:rPr lang="ko-KR" sz="1800" b="false" i="false" u="none" strike="noStrike">
                <a:solidFill>
                  <a:srgbClr val="FFFFFF"/>
                </a:solidFill>
                <a:ea typeface="Noto Sans CJK KR DemiLight"/>
              </a:rPr>
              <a:t>조</a:t>
            </a:r>
            <a:r>
              <a:rPr lang="en-US" sz="1800" b="false" i="false" u="none" strike="noStrike">
                <a:solidFill>
                  <a:srgbClr val="FFFFFF"/>
                </a:solidFill>
                <a:latin typeface="Noto Sans CJK KR DemiLight"/>
              </a:rPr>
              <a:t> </a:t>
            </a:r>
            <a:r>
              <a:rPr lang="ko-KR" sz="1800" b="false" i="false" u="none" strike="noStrike">
                <a:solidFill>
                  <a:srgbClr val="9DAEFF"/>
                </a:solidFill>
                <a:ea typeface="Noto Sans CJK KR DemiLight"/>
              </a:rPr>
              <a:t>일정관리프로그램</a:t>
            </a:r>
          </a:p>
          <a:p>
            <a:pPr algn="l" lvl="0">
              <a:lnSpc>
                <a:spcPct val="163510"/>
              </a:lnSpc>
            </a:pPr>
            <a:r>
              <a:rPr lang="ko-KR" sz="1800" b="false" i="false" u="none" strike="noStrike">
                <a:solidFill>
                  <a:srgbClr val="FFFFFF"/>
                </a:solidFill>
                <a:ea typeface="Noto Sans CJK KR DemiLight"/>
              </a:rPr>
              <a:t>진유림</a:t>
            </a:r>
            <a:r>
              <a:rPr lang="en-US" sz="1800" b="false" i="false" u="none" strike="noStrike">
                <a:solidFill>
                  <a:srgbClr val="FFFFFF"/>
                </a:solidFill>
                <a:latin typeface="Noto Sans CJK KR DemiLight"/>
              </a:rPr>
              <a:t>(20244278)</a:t>
            </a:r>
          </a:p>
          <a:p>
            <a:pPr algn="l" lvl="0">
              <a:lnSpc>
                <a:spcPct val="163510"/>
              </a:lnSpc>
            </a:pPr>
            <a:r>
              <a:rPr lang="ko-KR" sz="1800" b="false" i="false" u="none" strike="noStrike">
                <a:solidFill>
                  <a:srgbClr val="FFFFFF"/>
                </a:solidFill>
                <a:ea typeface="Noto Sans CJK KR DemiLight"/>
              </a:rPr>
              <a:t>박서연</a:t>
            </a:r>
            <a:r>
              <a:rPr lang="en-US" sz="1800" b="false" i="false" u="none" strike="noStrike">
                <a:solidFill>
                  <a:srgbClr val="FFFFFF"/>
                </a:solidFill>
                <a:latin typeface="Noto Sans CJK KR DemiLight"/>
              </a:rPr>
              <a:t>()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2242800" y="3949700"/>
            <a:ext cx="4000500" cy="33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/>
                </a:solidFill>
                <a:latin typeface="Noto Sans CJK KR DemiLight"/>
              </a:rPr>
              <a:t>web programming team project__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B1E3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4394200" y="850900"/>
            <a:ext cx="1625600" cy="5842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4838700" y="850900"/>
            <a:ext cx="10033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000" b="false" i="false" u="none" strike="noStrike" spc="-100">
                <a:solidFill>
                  <a:srgbClr val="FFFFFF"/>
                </a:solidFill>
                <a:latin typeface="Noto Sans CJK KR Medium"/>
              </a:rPr>
              <a:t>web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375400" y="850900"/>
            <a:ext cx="3416300" cy="5842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6832600" y="812800"/>
            <a:ext cx="27432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000" b="false" i="false" u="none" strike="noStrike" spc="-100">
                <a:solidFill>
                  <a:srgbClr val="FFFFFF"/>
                </a:solidFill>
                <a:latin typeface="Noto Sans CJK KR Medium"/>
              </a:rPr>
              <a:t>programming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172700" y="850900"/>
            <a:ext cx="1752600" cy="5842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0591800" y="850900"/>
            <a:ext cx="12827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000" b="false" i="false" u="none" strike="noStrike" spc="-100">
                <a:solidFill>
                  <a:srgbClr val="FFFFFF"/>
                </a:solidFill>
                <a:latin typeface="Noto Sans CJK KR Medium"/>
              </a:rPr>
              <a:t>team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2344400" y="850900"/>
            <a:ext cx="2019300" cy="5842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2260600" y="977900"/>
            <a:ext cx="330200" cy="3302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2895600" y="977900"/>
            <a:ext cx="330200" cy="3302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3530600" y="977900"/>
            <a:ext cx="330200" cy="330200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12700000" y="812800"/>
            <a:ext cx="15113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000" b="false" i="false" u="none" strike="noStrike" spc="-100">
                <a:solidFill>
                  <a:srgbClr val="FFFFFF"/>
                </a:solidFill>
                <a:latin typeface="Noto Sans CJK KR Medium"/>
              </a:rPr>
              <a:t>project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16000" y="977900"/>
            <a:ext cx="1358900" cy="8432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 9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10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11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12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13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14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15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16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17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18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19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20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21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22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23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24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24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25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26</a:t>
            </a:r>
          </a:p>
        </p:txBody>
      </p:sp>
      <p:grpSp>
        <p:nvGrpSpPr>
          <p:cNvPr name="Group 15" id="1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6" id="16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816100" y="2832100"/>
            <a:ext cx="4648200" cy="4533900"/>
          </a:xfrm>
          <a:prstGeom prst="rect">
            <a:avLst/>
          </a:prstGeom>
          <a:effectLst>
            <a:outerShdw dir="2700000" dist="69751" blurRad="204715">
              <a:srgbClr val="000000">
                <a:alpha val="45000"/>
              </a:srgbClr>
            </a:outerShdw>
          </a:effectLst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2832100" y="2540000"/>
            <a:ext cx="2679700" cy="584200"/>
          </a:xfrm>
          <a:prstGeom prst="rect">
            <a:avLst/>
          </a:prstGeom>
        </p:spPr>
      </p:pic>
      <p:sp>
        <p:nvSpPr>
          <p:cNvPr name="TextBox 18" id="18"/>
          <p:cNvSpPr txBox="true"/>
          <p:nvPr/>
        </p:nvSpPr>
        <p:spPr>
          <a:xfrm rot="0">
            <a:off x="3289300" y="2540000"/>
            <a:ext cx="16129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3000" b="false" i="false" u="none" strike="noStrike" spc="-100">
                <a:solidFill>
                  <a:srgbClr val="1B1E31"/>
                </a:solidFill>
                <a:latin typeface="Noto Sans CJK KR Medium"/>
              </a:rPr>
              <a:t>tkinter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095500" y="3886200"/>
            <a:ext cx="4178300" cy="285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300" b="false" i="false" u="none" strike="noStrike">
                <a:solidFill>
                  <a:srgbClr val="FFFFFF"/>
                </a:solidFill>
                <a:latin typeface="Noto Sans CJK KR Medium"/>
              </a:rPr>
              <a:t>Tkinter</a:t>
            </a:r>
            <a:r>
              <a:rPr lang="ko-KR" sz="2300" b="false" i="false" u="none" strike="noStrike">
                <a:solidFill>
                  <a:srgbClr val="FFFFFF"/>
                </a:solidFill>
                <a:ea typeface="Noto Sans CJK KR Medium"/>
              </a:rPr>
              <a:t>는</a:t>
            </a:r>
            <a:r>
              <a:rPr lang="en-US" sz="2300" b="false" i="false" u="none" strike="noStrike">
                <a:solidFill>
                  <a:srgbClr val="FFFFFF"/>
                </a:solidFill>
                <a:latin typeface="Noto Sans CJK KR Medium"/>
              </a:rPr>
              <a:t> Python</a:t>
            </a:r>
            <a:r>
              <a:rPr lang="ko-KR" sz="2300" b="false" i="false" u="none" strike="noStrike">
                <a:solidFill>
                  <a:srgbClr val="FFFFFF"/>
                </a:solidFill>
                <a:ea typeface="Noto Sans CJK KR Medium"/>
              </a:rPr>
              <a:t>의</a:t>
            </a:r>
            <a:r>
              <a:rPr lang="en-US" sz="2300" b="false" i="false" u="none" strike="noStrike">
                <a:solidFill>
                  <a:srgbClr val="FFFFFF"/>
                </a:solidFill>
                <a:latin typeface="Noto Sans CJK KR Medium"/>
              </a:rPr>
              <a:t> </a:t>
            </a:r>
            <a:r>
              <a:rPr lang="ko-KR" sz="2300" b="false" i="false" u="none" strike="noStrike">
                <a:solidFill>
                  <a:srgbClr val="FFFFFF"/>
                </a:solidFill>
                <a:ea typeface="Noto Sans CJK KR Medium"/>
              </a:rPr>
              <a:t>표준</a:t>
            </a:r>
            <a:r>
              <a:rPr lang="en-US" sz="2300" b="false" i="false" u="none" strike="noStrike">
                <a:solidFill>
                  <a:srgbClr val="FFFFFF"/>
                </a:solidFill>
                <a:latin typeface="Noto Sans CJK KR Medium"/>
              </a:rPr>
              <a:t> GUI</a:t>
            </a:r>
            <a:r>
              <a:rPr lang="ko-KR" sz="2300" b="false" i="false" u="none" strike="noStrike">
                <a:solidFill>
                  <a:srgbClr val="FFFFFF"/>
                </a:solidFill>
                <a:ea typeface="Noto Sans CJK KR Medium"/>
              </a:rPr>
              <a:t>라이브러리입니다</a:t>
            </a:r>
            <a:r>
              <a:rPr lang="en-US" sz="2300" b="false" i="false" u="none" strike="noStrike">
                <a:solidFill>
                  <a:srgbClr val="FFFFFF"/>
                </a:solidFill>
                <a:latin typeface="Noto Sans CJK KR Medium"/>
              </a:rPr>
              <a:t>. "Tkinterface"</a:t>
            </a:r>
            <a:r>
              <a:rPr lang="ko-KR" sz="2300" b="false" i="false" u="none" strike="noStrike">
                <a:solidFill>
                  <a:srgbClr val="FFFFFF"/>
                </a:solidFill>
                <a:ea typeface="Noto Sans CJK KR Medium"/>
              </a:rPr>
              <a:t>의</a:t>
            </a:r>
            <a:r>
              <a:rPr lang="en-US" sz="2300" b="false" i="false" u="none" strike="noStrike">
                <a:solidFill>
                  <a:srgbClr val="FFFFFF"/>
                </a:solidFill>
                <a:latin typeface="Noto Sans CJK KR Medium"/>
              </a:rPr>
              <a:t> </a:t>
            </a:r>
            <a:r>
              <a:rPr lang="ko-KR" sz="2300" b="false" i="false" u="none" strike="noStrike">
                <a:solidFill>
                  <a:srgbClr val="FFFFFF"/>
                </a:solidFill>
                <a:ea typeface="Noto Sans CJK KR Medium"/>
              </a:rPr>
              <a:t>약자로</a:t>
            </a:r>
            <a:r>
              <a:rPr lang="en-US" sz="2300" b="false" i="false" u="none" strike="noStrike">
                <a:solidFill>
                  <a:srgbClr val="FFFFFF"/>
                </a:solidFill>
                <a:latin typeface="Noto Sans CJK KR Medium"/>
              </a:rPr>
              <a:t>, Tcl/Tk </a:t>
            </a:r>
            <a:r>
              <a:rPr lang="ko-KR" sz="2300" b="false" i="false" u="none" strike="noStrike">
                <a:solidFill>
                  <a:srgbClr val="FFFFFF"/>
                </a:solidFill>
                <a:ea typeface="Noto Sans CJK KR Medium"/>
              </a:rPr>
              <a:t>프로그래밍</a:t>
            </a:r>
            <a:r>
              <a:rPr lang="en-US" sz="2300" b="false" i="false" u="none" strike="noStrike">
                <a:solidFill>
                  <a:srgbClr val="FFFFFF"/>
                </a:solidFill>
                <a:latin typeface="Noto Sans CJK KR Medium"/>
              </a:rPr>
              <a:t> </a:t>
            </a:r>
            <a:r>
              <a:rPr lang="ko-KR" sz="2300" b="false" i="false" u="none" strike="noStrike">
                <a:solidFill>
                  <a:srgbClr val="FFFFFF"/>
                </a:solidFill>
                <a:ea typeface="Noto Sans CJK KR Medium"/>
              </a:rPr>
              <a:t>언어의</a:t>
            </a:r>
            <a:r>
              <a:rPr lang="en-US" sz="2300" b="false" i="false" u="none" strike="noStrike">
                <a:solidFill>
                  <a:srgbClr val="FFFFFF"/>
                </a:solidFill>
                <a:latin typeface="Noto Sans CJK KR Medium"/>
              </a:rPr>
              <a:t> Tk GUI </a:t>
            </a:r>
            <a:r>
              <a:rPr lang="ko-KR" sz="2300" b="false" i="false" u="none" strike="noStrike">
                <a:solidFill>
                  <a:srgbClr val="FFFFFF"/>
                </a:solidFill>
                <a:ea typeface="Noto Sans CJK KR Medium"/>
              </a:rPr>
              <a:t>툴킷을</a:t>
            </a:r>
            <a:r>
              <a:rPr lang="en-US" sz="2300" b="false" i="false" u="none" strike="noStrike">
                <a:solidFill>
                  <a:srgbClr val="FFFFFF"/>
                </a:solidFill>
                <a:latin typeface="Noto Sans CJK KR Medium"/>
              </a:rPr>
              <a:t> Python</a:t>
            </a:r>
            <a:r>
              <a:rPr lang="ko-KR" sz="2300" b="false" i="false" u="none" strike="noStrike">
                <a:solidFill>
                  <a:srgbClr val="FFFFFF"/>
                </a:solidFill>
                <a:ea typeface="Noto Sans CJK KR Medium"/>
              </a:rPr>
              <a:t>에</a:t>
            </a:r>
            <a:r>
              <a:rPr lang="en-US" sz="2300" b="false" i="false" u="none" strike="noStrike">
                <a:solidFill>
                  <a:srgbClr val="FFFFFF"/>
                </a:solidFill>
                <a:latin typeface="Noto Sans CJK KR Medium"/>
              </a:rPr>
              <a:t> </a:t>
            </a:r>
            <a:r>
              <a:rPr lang="ko-KR" sz="2300" b="false" i="false" u="none" strike="noStrike">
                <a:solidFill>
                  <a:srgbClr val="FFFFFF"/>
                </a:solidFill>
                <a:ea typeface="Noto Sans CJK KR Medium"/>
              </a:rPr>
              <a:t>바인딩한</a:t>
            </a:r>
            <a:r>
              <a:rPr lang="en-US" sz="2300" b="false" i="false" u="none" strike="noStrike">
                <a:solidFill>
                  <a:srgbClr val="FFFFFF"/>
                </a:solidFill>
                <a:latin typeface="Noto Sans CJK KR Medium"/>
              </a:rPr>
              <a:t> </a:t>
            </a:r>
            <a:r>
              <a:rPr lang="ko-KR" sz="2300" b="false" i="false" u="none" strike="noStrike">
                <a:solidFill>
                  <a:srgbClr val="FFFFFF"/>
                </a:solidFill>
                <a:ea typeface="Noto Sans CJK KR Medium"/>
              </a:rPr>
              <a:t>것입니다</a:t>
            </a:r>
            <a:r>
              <a:rPr lang="en-US" sz="2300" b="false" i="false" u="none" strike="noStrike">
                <a:solidFill>
                  <a:srgbClr val="FFFFFF"/>
                </a:solidFill>
                <a:latin typeface="Noto Sans CJK KR Medium"/>
              </a:rPr>
              <a:t>. Python</a:t>
            </a:r>
            <a:r>
              <a:rPr lang="ko-KR" sz="2300" b="false" i="false" u="none" strike="noStrike">
                <a:solidFill>
                  <a:srgbClr val="FFFFFF"/>
                </a:solidFill>
                <a:ea typeface="Noto Sans CJK KR Medium"/>
              </a:rPr>
              <a:t>의</a:t>
            </a:r>
            <a:r>
              <a:rPr lang="en-US" sz="2300" b="false" i="false" u="none" strike="noStrike">
                <a:solidFill>
                  <a:srgbClr val="FFFFFF"/>
                </a:solidFill>
                <a:latin typeface="Noto Sans CJK KR Medium"/>
              </a:rPr>
              <a:t> </a:t>
            </a:r>
            <a:r>
              <a:rPr lang="ko-KR" sz="2300" b="false" i="false" u="none" strike="noStrike">
                <a:solidFill>
                  <a:srgbClr val="FFFFFF"/>
                </a:solidFill>
                <a:ea typeface="Noto Sans CJK KR Medium"/>
              </a:rPr>
              <a:t>표준</a:t>
            </a:r>
            <a:r>
              <a:rPr lang="en-US" sz="2300" b="false" i="false" u="none" strike="noStrike">
                <a:solidFill>
                  <a:srgbClr val="FFFFFF"/>
                </a:solidFill>
                <a:latin typeface="Noto Sans CJK KR Medium"/>
              </a:rPr>
              <a:t> </a:t>
            </a:r>
            <a:r>
              <a:rPr lang="ko-KR" sz="2300" b="false" i="false" u="none" strike="noStrike">
                <a:solidFill>
                  <a:srgbClr val="FFFFFF"/>
                </a:solidFill>
                <a:ea typeface="Noto Sans CJK KR Medium"/>
              </a:rPr>
              <a:t>라이브러리에</a:t>
            </a:r>
            <a:r>
              <a:rPr lang="en-US" sz="2300" b="false" i="false" u="none" strike="noStrike">
                <a:solidFill>
                  <a:srgbClr val="FFFFFF"/>
                </a:solidFill>
                <a:latin typeface="Noto Sans CJK KR Medium"/>
              </a:rPr>
              <a:t> </a:t>
            </a:r>
            <a:r>
              <a:rPr lang="ko-KR" sz="2300" b="false" i="false" u="none" strike="noStrike">
                <a:solidFill>
                  <a:srgbClr val="FFFFFF"/>
                </a:solidFill>
                <a:ea typeface="Noto Sans CJK KR Medium"/>
              </a:rPr>
              <a:t>포함되어</a:t>
            </a:r>
            <a:r>
              <a:rPr lang="en-US" sz="2300" b="false" i="false" u="none" strike="noStrike">
                <a:solidFill>
                  <a:srgbClr val="FFFFFF"/>
                </a:solidFill>
                <a:latin typeface="Noto Sans CJK KR Medium"/>
              </a:rPr>
              <a:t> </a:t>
            </a:r>
            <a:r>
              <a:rPr lang="ko-KR" sz="2300" b="false" i="false" u="none" strike="noStrike">
                <a:solidFill>
                  <a:srgbClr val="FFFFFF"/>
                </a:solidFill>
                <a:ea typeface="Noto Sans CJK KR Medium"/>
              </a:rPr>
              <a:t>있기</a:t>
            </a:r>
            <a:r>
              <a:rPr lang="en-US" sz="2300" b="false" i="false" u="none" strike="noStrike">
                <a:solidFill>
                  <a:srgbClr val="FFFFFF"/>
                </a:solidFill>
                <a:latin typeface="Noto Sans CJK KR Medium"/>
              </a:rPr>
              <a:t> </a:t>
            </a:r>
            <a:r>
              <a:rPr lang="ko-KR" sz="2300" b="false" i="false" u="none" strike="noStrike">
                <a:solidFill>
                  <a:srgbClr val="FFFFFF"/>
                </a:solidFill>
                <a:ea typeface="Noto Sans CJK KR Medium"/>
              </a:rPr>
              <a:t>때문에</a:t>
            </a:r>
            <a:r>
              <a:rPr lang="en-US" sz="2300" b="false" i="false" u="none" strike="noStrike">
                <a:solidFill>
                  <a:srgbClr val="FFFFFF"/>
                </a:solidFill>
                <a:latin typeface="Noto Sans CJK KR Medium"/>
              </a:rPr>
              <a:t> </a:t>
            </a:r>
            <a:r>
              <a:rPr lang="ko-KR" sz="2300" b="false" i="false" u="none" strike="noStrike">
                <a:solidFill>
                  <a:srgbClr val="FFFFFF"/>
                </a:solidFill>
                <a:ea typeface="Noto Sans CJK KR Medium"/>
              </a:rPr>
              <a:t>별도의</a:t>
            </a:r>
            <a:r>
              <a:rPr lang="en-US" sz="2300" b="false" i="false" u="none" strike="noStrike">
                <a:solidFill>
                  <a:srgbClr val="FFFFFF"/>
                </a:solidFill>
                <a:latin typeface="Noto Sans CJK KR Medium"/>
              </a:rPr>
              <a:t> </a:t>
            </a:r>
            <a:r>
              <a:rPr lang="ko-KR" sz="2300" b="false" i="false" u="none" strike="noStrike">
                <a:solidFill>
                  <a:srgbClr val="FFFFFF"/>
                </a:solidFill>
                <a:ea typeface="Noto Sans CJK KR Medium"/>
              </a:rPr>
              <a:t>설치</a:t>
            </a:r>
            <a:r>
              <a:rPr lang="en-US" sz="2300" b="false" i="false" u="none" strike="noStrike">
                <a:solidFill>
                  <a:srgbClr val="FFFFFF"/>
                </a:solidFill>
                <a:latin typeface="Noto Sans CJK KR Medium"/>
              </a:rPr>
              <a:t> </a:t>
            </a:r>
            <a:r>
              <a:rPr lang="ko-KR" sz="2300" b="false" i="false" u="none" strike="noStrike">
                <a:solidFill>
                  <a:srgbClr val="FFFFFF"/>
                </a:solidFill>
                <a:ea typeface="Noto Sans CJK KR Medium"/>
              </a:rPr>
              <a:t>없이</a:t>
            </a:r>
            <a:r>
              <a:rPr lang="en-US" sz="2300" b="false" i="false" u="none" strike="noStrike">
                <a:solidFill>
                  <a:srgbClr val="FFFFFF"/>
                </a:solidFill>
                <a:latin typeface="Noto Sans CJK KR Medium"/>
              </a:rPr>
              <a:t> </a:t>
            </a:r>
            <a:r>
              <a:rPr lang="ko-KR" sz="2300" b="false" i="false" u="none" strike="noStrike">
                <a:solidFill>
                  <a:srgbClr val="FFFFFF"/>
                </a:solidFill>
                <a:ea typeface="Noto Sans CJK KR Medium"/>
              </a:rPr>
              <a:t>바로</a:t>
            </a:r>
            <a:r>
              <a:rPr lang="en-US" sz="2300" b="false" i="false" u="none" strike="noStrike">
                <a:solidFill>
                  <a:srgbClr val="FFFFFF"/>
                </a:solidFill>
                <a:latin typeface="Noto Sans CJK KR Medium"/>
              </a:rPr>
              <a:t> </a:t>
            </a:r>
            <a:r>
              <a:rPr lang="ko-KR" sz="2300" b="false" i="false" u="none" strike="noStrike">
                <a:solidFill>
                  <a:srgbClr val="FFFFFF"/>
                </a:solidFill>
                <a:ea typeface="Noto Sans CJK KR Medium"/>
              </a:rPr>
              <a:t>사용할</a:t>
            </a:r>
            <a:r>
              <a:rPr lang="en-US" sz="2300" b="false" i="false" u="none" strike="noStrike">
                <a:solidFill>
                  <a:srgbClr val="FFFFFF"/>
                </a:solidFill>
                <a:latin typeface="Noto Sans CJK KR Medium"/>
              </a:rPr>
              <a:t> </a:t>
            </a:r>
            <a:r>
              <a:rPr lang="ko-KR" sz="2300" b="false" i="false" u="none" strike="noStrike">
                <a:solidFill>
                  <a:srgbClr val="FFFFFF"/>
                </a:solidFill>
                <a:ea typeface="Noto Sans CJK KR Medium"/>
              </a:rPr>
              <a:t>수</a:t>
            </a:r>
            <a:r>
              <a:rPr lang="en-US" sz="2300" b="false" i="false" u="none" strike="noStrike">
                <a:solidFill>
                  <a:srgbClr val="FFFFFF"/>
                </a:solidFill>
                <a:latin typeface="Noto Sans CJK KR Medium"/>
              </a:rPr>
              <a:t> </a:t>
            </a:r>
            <a:r>
              <a:rPr lang="ko-KR" sz="2300" b="false" i="false" u="none" strike="noStrike">
                <a:solidFill>
                  <a:srgbClr val="FFFFFF"/>
                </a:solidFill>
                <a:ea typeface="Noto Sans CJK KR Medium"/>
              </a:rPr>
              <a:t>있습니다</a:t>
            </a:r>
            <a:r>
              <a:rPr lang="en-US" sz="2300" b="false" i="false" u="none" strike="noStrike">
                <a:solidFill>
                  <a:srgbClr val="FFFFFF"/>
                </a:solidFill>
                <a:latin typeface="Noto Sans CJK KR Medium"/>
              </a:rPr>
              <a:t>.</a:t>
            </a:r>
          </a:p>
        </p:txBody>
      </p:sp>
      <p:grpSp>
        <p:nvGrpSpPr>
          <p:cNvPr name="Group 20" id="2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1" id="21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8267700" y="2387600"/>
            <a:ext cx="4648200" cy="2552700"/>
          </a:xfrm>
          <a:prstGeom prst="rect">
            <a:avLst/>
          </a:prstGeom>
          <a:effectLst>
            <a:outerShdw dir="2700000" dist="39348" blurRad="65148">
              <a:srgbClr val="000000">
                <a:alpha val="45000"/>
              </a:srgbClr>
            </a:outerShdw>
          </a:effectLst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9258300" y="2197100"/>
            <a:ext cx="2679700" cy="584200"/>
          </a:xfrm>
          <a:prstGeom prst="rect">
            <a:avLst/>
          </a:prstGeom>
        </p:spPr>
      </p:pic>
      <p:sp>
        <p:nvSpPr>
          <p:cNvPr name="TextBox 23" id="23"/>
          <p:cNvSpPr txBox="true"/>
          <p:nvPr/>
        </p:nvSpPr>
        <p:spPr>
          <a:xfrm rot="0">
            <a:off x="9677400" y="2235200"/>
            <a:ext cx="1739900" cy="444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500" b="false" i="false" u="none" strike="noStrike" spc="-100">
                <a:solidFill>
                  <a:srgbClr val="1B1E31"/>
                </a:solidFill>
                <a:latin typeface="Noto Sans CJK KR Medium"/>
              </a:rPr>
              <a:t>tkcalendar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8534400" y="3035300"/>
            <a:ext cx="4178300" cy="1460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300" b="false" i="false" u="none" strike="noStrike">
                <a:solidFill>
                  <a:srgbClr val="FFFFFF"/>
                </a:solidFill>
                <a:latin typeface="Noto Sans CJK KR Medium"/>
              </a:rPr>
              <a:t>Tkinter</a:t>
            </a:r>
            <a:r>
              <a:rPr lang="ko-KR" sz="2300" b="false" i="false" u="none" strike="noStrike">
                <a:solidFill>
                  <a:srgbClr val="FFFFFF"/>
                </a:solidFill>
                <a:ea typeface="Noto Sans CJK KR Medium"/>
              </a:rPr>
              <a:t>의</a:t>
            </a:r>
            <a:r>
              <a:rPr lang="en-US" sz="2300" b="false" i="false" u="none" strike="noStrike">
                <a:solidFill>
                  <a:srgbClr val="FFFFFF"/>
                </a:solidFill>
                <a:latin typeface="Noto Sans CJK KR Medium"/>
              </a:rPr>
              <a:t> tkcalendar</a:t>
            </a:r>
            <a:r>
              <a:rPr lang="ko-KR" sz="2300" b="false" i="false" u="none" strike="noStrike">
                <a:solidFill>
                  <a:srgbClr val="FFFFFF"/>
                </a:solidFill>
                <a:ea typeface="Noto Sans CJK KR Medium"/>
              </a:rPr>
              <a:t>는</a:t>
            </a:r>
            <a:r>
              <a:rPr lang="en-US" sz="2300" b="false" i="false" u="none" strike="noStrike">
                <a:solidFill>
                  <a:srgbClr val="FFFFFF"/>
                </a:solidFill>
                <a:latin typeface="Noto Sans CJK KR Medium"/>
              </a:rPr>
              <a:t> </a:t>
            </a:r>
            <a:r>
              <a:rPr lang="ko-KR" sz="2300" b="false" i="false" u="none" strike="noStrike">
                <a:solidFill>
                  <a:srgbClr val="FFFFFF"/>
                </a:solidFill>
                <a:ea typeface="Noto Sans CJK KR Medium"/>
              </a:rPr>
              <a:t>캘린더</a:t>
            </a:r>
            <a:r>
              <a:rPr lang="en-US" sz="2300" b="false" i="false" u="none" strike="noStrike">
                <a:solidFill>
                  <a:srgbClr val="FFFFFF"/>
                </a:solidFill>
                <a:latin typeface="Noto Sans CJK KR Medium"/>
              </a:rPr>
              <a:t> </a:t>
            </a:r>
            <a:r>
              <a:rPr lang="ko-KR" sz="2300" b="false" i="false" u="none" strike="noStrike">
                <a:solidFill>
                  <a:srgbClr val="FFFFFF"/>
                </a:solidFill>
                <a:ea typeface="Noto Sans CJK KR Medium"/>
              </a:rPr>
              <a:t>위젯을</a:t>
            </a:r>
            <a:r>
              <a:rPr lang="en-US" sz="2300" b="false" i="false" u="none" strike="noStrike">
                <a:solidFill>
                  <a:srgbClr val="FFFFFF"/>
                </a:solidFill>
                <a:latin typeface="Noto Sans CJK KR Medium"/>
              </a:rPr>
              <a:t> </a:t>
            </a:r>
            <a:r>
              <a:rPr lang="ko-KR" sz="2300" b="false" i="false" u="none" strike="noStrike">
                <a:solidFill>
                  <a:srgbClr val="FFFFFF"/>
                </a:solidFill>
                <a:ea typeface="Noto Sans CJK KR Medium"/>
              </a:rPr>
              <a:t>제공하는</a:t>
            </a:r>
            <a:r>
              <a:rPr lang="en-US" sz="2300" b="false" i="false" u="none" strike="noStrike">
                <a:solidFill>
                  <a:srgbClr val="FFFFFF"/>
                </a:solidFill>
                <a:latin typeface="Noto Sans CJK KR Medium"/>
              </a:rPr>
              <a:t> </a:t>
            </a:r>
            <a:r>
              <a:rPr lang="ko-KR" sz="2300" b="false" i="false" u="none" strike="noStrike">
                <a:solidFill>
                  <a:srgbClr val="FFFFFF"/>
                </a:solidFill>
                <a:ea typeface="Noto Sans CJK KR Medium"/>
              </a:rPr>
              <a:t>패키지입니다</a:t>
            </a:r>
            <a:r>
              <a:rPr lang="en-US" sz="2300" b="false" i="false" u="none" strike="noStrike">
                <a:solidFill>
                  <a:srgbClr val="FFFFFF"/>
                </a:solidFill>
                <a:latin typeface="Noto Sans CJK KR Medium"/>
              </a:rPr>
              <a:t>. </a:t>
            </a:r>
            <a:r>
              <a:rPr lang="ko-KR" sz="2300" b="false" i="false" u="none" strike="noStrike">
                <a:solidFill>
                  <a:srgbClr val="FFFFFF"/>
                </a:solidFill>
                <a:ea typeface="Noto Sans CJK KR Medium"/>
              </a:rPr>
              <a:t>이</a:t>
            </a:r>
            <a:r>
              <a:rPr lang="en-US" sz="2300" b="false" i="false" u="none" strike="noStrike">
                <a:solidFill>
                  <a:srgbClr val="FFFFFF"/>
                </a:solidFill>
                <a:latin typeface="Noto Sans CJK KR Medium"/>
              </a:rPr>
              <a:t> </a:t>
            </a:r>
            <a:r>
              <a:rPr lang="ko-KR" sz="2300" b="false" i="false" u="none" strike="noStrike">
                <a:solidFill>
                  <a:srgbClr val="FFFFFF"/>
                </a:solidFill>
                <a:ea typeface="Noto Sans CJK KR Medium"/>
              </a:rPr>
              <a:t>패키지는</a:t>
            </a:r>
            <a:r>
              <a:rPr lang="en-US" sz="2300" b="false" i="false" u="none" strike="noStrike">
                <a:solidFill>
                  <a:srgbClr val="FFFFFF"/>
                </a:solidFill>
                <a:latin typeface="Noto Sans CJK KR Medium"/>
              </a:rPr>
              <a:t> </a:t>
            </a:r>
            <a:r>
              <a:rPr lang="ko-KR" sz="2300" b="false" i="false" u="none" strike="noStrike">
                <a:solidFill>
                  <a:srgbClr val="FFFFFF"/>
                </a:solidFill>
                <a:ea typeface="Noto Sans CJK KR Medium"/>
              </a:rPr>
              <a:t>사용자가</a:t>
            </a:r>
            <a:r>
              <a:rPr lang="en-US" sz="2300" b="false" i="false" u="none" strike="noStrike">
                <a:solidFill>
                  <a:srgbClr val="FFFFFF"/>
                </a:solidFill>
                <a:latin typeface="Noto Sans CJK KR Medium"/>
              </a:rPr>
              <a:t> </a:t>
            </a:r>
            <a:r>
              <a:rPr lang="ko-KR" sz="2300" b="false" i="false" u="none" strike="noStrike">
                <a:solidFill>
                  <a:srgbClr val="FFFFFF"/>
                </a:solidFill>
                <a:ea typeface="Noto Sans CJK KR Medium"/>
              </a:rPr>
              <a:t>날짜를</a:t>
            </a:r>
            <a:r>
              <a:rPr lang="en-US" sz="2300" b="false" i="false" u="none" strike="noStrike">
                <a:solidFill>
                  <a:srgbClr val="FFFFFF"/>
                </a:solidFill>
                <a:latin typeface="Noto Sans CJK KR Medium"/>
              </a:rPr>
              <a:t> </a:t>
            </a:r>
            <a:r>
              <a:rPr lang="ko-KR" sz="2300" b="false" i="false" u="none" strike="noStrike">
                <a:solidFill>
                  <a:srgbClr val="FFFFFF"/>
                </a:solidFill>
                <a:ea typeface="Noto Sans CJK KR Medium"/>
              </a:rPr>
              <a:t>선택하고</a:t>
            </a:r>
            <a:r>
              <a:rPr lang="en-US" sz="2300" b="false" i="false" u="none" strike="noStrike">
                <a:solidFill>
                  <a:srgbClr val="FFFFFF"/>
                </a:solidFill>
                <a:latin typeface="Noto Sans CJK KR Medium"/>
              </a:rPr>
              <a:t> </a:t>
            </a:r>
            <a:r>
              <a:rPr lang="ko-KR" sz="2300" b="false" i="false" u="none" strike="noStrike">
                <a:solidFill>
                  <a:srgbClr val="FFFFFF"/>
                </a:solidFill>
                <a:ea typeface="Noto Sans CJK KR Medium"/>
              </a:rPr>
              <a:t>표시하는</a:t>
            </a:r>
            <a:r>
              <a:rPr lang="en-US" sz="2300" b="false" i="false" u="none" strike="noStrike">
                <a:solidFill>
                  <a:srgbClr val="FFFFFF"/>
                </a:solidFill>
                <a:latin typeface="Noto Sans CJK KR Medium"/>
              </a:rPr>
              <a:t> </a:t>
            </a:r>
            <a:r>
              <a:rPr lang="ko-KR" sz="2300" b="false" i="false" u="none" strike="noStrike">
                <a:solidFill>
                  <a:srgbClr val="FFFFFF"/>
                </a:solidFill>
                <a:ea typeface="Noto Sans CJK KR Medium"/>
              </a:rPr>
              <a:t>데</a:t>
            </a:r>
            <a:r>
              <a:rPr lang="en-US" sz="2300" b="false" i="false" u="none" strike="noStrike">
                <a:solidFill>
                  <a:srgbClr val="FFFFFF"/>
                </a:solidFill>
                <a:latin typeface="Noto Sans CJK KR Medium"/>
              </a:rPr>
              <a:t> </a:t>
            </a:r>
            <a:r>
              <a:rPr lang="ko-KR" sz="2300" b="false" i="false" u="none" strike="noStrike">
                <a:solidFill>
                  <a:srgbClr val="FFFFFF"/>
                </a:solidFill>
                <a:ea typeface="Noto Sans CJK KR Medium"/>
              </a:rPr>
              <a:t>사용됩니다</a:t>
            </a:r>
            <a:r>
              <a:rPr lang="en-US" sz="2300" b="false" i="false" u="none" strike="noStrike">
                <a:solidFill>
                  <a:srgbClr val="FFFFFF"/>
                </a:solidFill>
                <a:latin typeface="Noto Sans CJK KR Medium"/>
              </a:rPr>
              <a:t>.</a:t>
            </a:r>
          </a:p>
        </p:txBody>
      </p:sp>
      <p:grpSp>
        <p:nvGrpSpPr>
          <p:cNvPr name="Group 25" id="2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6" id="26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6540500" y="5829300"/>
            <a:ext cx="4648200" cy="3822700"/>
          </a:xfrm>
          <a:prstGeom prst="rect">
            <a:avLst/>
          </a:prstGeom>
          <a:effectLst>
            <a:outerShdw dir="2700000" dist="58855" blurRad="145753">
              <a:srgbClr val="000000">
                <a:alpha val="45000"/>
              </a:srgbClr>
            </a:outerShdw>
          </a:effectLst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7531100" y="5638800"/>
            <a:ext cx="2679700" cy="584200"/>
          </a:xfrm>
          <a:prstGeom prst="rect">
            <a:avLst/>
          </a:prstGeom>
        </p:spPr>
      </p:pic>
      <p:sp>
        <p:nvSpPr>
          <p:cNvPr name="TextBox 28" id="28"/>
          <p:cNvSpPr txBox="true"/>
          <p:nvPr/>
        </p:nvSpPr>
        <p:spPr>
          <a:xfrm rot="0">
            <a:off x="7950200" y="5676900"/>
            <a:ext cx="1739900" cy="444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500" b="false" i="false" u="none" strike="noStrike" spc="-100">
                <a:solidFill>
                  <a:srgbClr val="1B1E31"/>
                </a:solidFill>
                <a:latin typeface="Noto Sans CJK KR Medium"/>
              </a:rPr>
              <a:t>ttkthemes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6807200" y="6362700"/>
            <a:ext cx="4178300" cy="285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300" b="false" i="false" u="none" strike="noStrike">
                <a:solidFill>
                  <a:srgbClr val="FFFFFF"/>
                </a:solidFill>
                <a:latin typeface="Noto Sans CJK KR Medium"/>
              </a:rPr>
              <a:t>ttkthemes</a:t>
            </a:r>
            <a:r>
              <a:rPr lang="ko-KR" sz="2300" b="false" i="false" u="none" strike="noStrike">
                <a:solidFill>
                  <a:srgbClr val="FFFFFF"/>
                </a:solidFill>
                <a:ea typeface="Noto Sans CJK KR Medium"/>
              </a:rPr>
              <a:t>는</a:t>
            </a:r>
            <a:r>
              <a:rPr lang="en-US" sz="2300" b="false" i="false" u="none" strike="noStrike">
                <a:solidFill>
                  <a:srgbClr val="FFFFFF"/>
                </a:solidFill>
                <a:latin typeface="Noto Sans CJK KR Medium"/>
              </a:rPr>
              <a:t> Tkinter</a:t>
            </a:r>
            <a:r>
              <a:rPr lang="ko-KR" sz="2300" b="false" i="false" u="none" strike="noStrike">
                <a:solidFill>
                  <a:srgbClr val="FFFFFF"/>
                </a:solidFill>
                <a:ea typeface="Noto Sans CJK KR Medium"/>
              </a:rPr>
              <a:t>의</a:t>
            </a:r>
            <a:r>
              <a:rPr lang="en-US" sz="2300" b="false" i="false" u="none" strike="noStrike">
                <a:solidFill>
                  <a:srgbClr val="FFFFFF"/>
                </a:solidFill>
                <a:latin typeface="Noto Sans CJK KR Medium"/>
              </a:rPr>
              <a:t> ttk(themed tkinter) </a:t>
            </a:r>
            <a:r>
              <a:rPr lang="ko-KR" sz="2300" b="false" i="false" u="none" strike="noStrike">
                <a:solidFill>
                  <a:srgbClr val="FFFFFF"/>
                </a:solidFill>
                <a:ea typeface="Noto Sans CJK KR Medium"/>
              </a:rPr>
              <a:t>위젯에</a:t>
            </a:r>
            <a:r>
              <a:rPr lang="en-US" sz="2300" b="false" i="false" u="none" strike="noStrike">
                <a:solidFill>
                  <a:srgbClr val="FFFFFF"/>
                </a:solidFill>
                <a:latin typeface="Noto Sans CJK KR Medium"/>
              </a:rPr>
              <a:t> </a:t>
            </a:r>
            <a:r>
              <a:rPr lang="ko-KR" sz="2300" b="false" i="false" u="none" strike="noStrike">
                <a:solidFill>
                  <a:srgbClr val="FFFFFF"/>
                </a:solidFill>
                <a:ea typeface="Noto Sans CJK KR Medium"/>
              </a:rPr>
              <a:t>다양한</a:t>
            </a:r>
            <a:r>
              <a:rPr lang="en-US" sz="2300" b="false" i="false" u="none" strike="noStrike">
                <a:solidFill>
                  <a:srgbClr val="FFFFFF"/>
                </a:solidFill>
                <a:latin typeface="Noto Sans CJK KR Medium"/>
              </a:rPr>
              <a:t> </a:t>
            </a:r>
            <a:r>
              <a:rPr lang="ko-KR" sz="2300" b="false" i="false" u="none" strike="noStrike">
                <a:solidFill>
                  <a:srgbClr val="FFFFFF"/>
                </a:solidFill>
                <a:ea typeface="Noto Sans CJK KR Medium"/>
              </a:rPr>
              <a:t>테마를</a:t>
            </a:r>
            <a:r>
              <a:rPr lang="en-US" sz="2300" b="false" i="false" u="none" strike="noStrike">
                <a:solidFill>
                  <a:srgbClr val="FFFFFF"/>
                </a:solidFill>
                <a:latin typeface="Noto Sans CJK KR Medium"/>
              </a:rPr>
              <a:t> </a:t>
            </a:r>
            <a:r>
              <a:rPr lang="ko-KR" sz="2300" b="false" i="false" u="none" strike="noStrike">
                <a:solidFill>
                  <a:srgbClr val="FFFFFF"/>
                </a:solidFill>
                <a:ea typeface="Noto Sans CJK KR Medium"/>
              </a:rPr>
              <a:t>적용할</a:t>
            </a:r>
            <a:r>
              <a:rPr lang="en-US" sz="2300" b="false" i="false" u="none" strike="noStrike">
                <a:solidFill>
                  <a:srgbClr val="FFFFFF"/>
                </a:solidFill>
                <a:latin typeface="Noto Sans CJK KR Medium"/>
              </a:rPr>
              <a:t> </a:t>
            </a:r>
            <a:r>
              <a:rPr lang="ko-KR" sz="2300" b="false" i="false" u="none" strike="noStrike">
                <a:solidFill>
                  <a:srgbClr val="FFFFFF"/>
                </a:solidFill>
                <a:ea typeface="Noto Sans CJK KR Medium"/>
              </a:rPr>
              <a:t>수</a:t>
            </a:r>
            <a:r>
              <a:rPr lang="en-US" sz="2300" b="false" i="false" u="none" strike="noStrike">
                <a:solidFill>
                  <a:srgbClr val="FFFFFF"/>
                </a:solidFill>
                <a:latin typeface="Noto Sans CJK KR Medium"/>
              </a:rPr>
              <a:t> </a:t>
            </a:r>
            <a:r>
              <a:rPr lang="ko-KR" sz="2300" b="false" i="false" u="none" strike="noStrike">
                <a:solidFill>
                  <a:srgbClr val="FFFFFF"/>
                </a:solidFill>
                <a:ea typeface="Noto Sans CJK KR Medium"/>
              </a:rPr>
              <a:t>있는</a:t>
            </a:r>
            <a:r>
              <a:rPr lang="en-US" sz="2300" b="false" i="false" u="none" strike="noStrike">
                <a:solidFill>
                  <a:srgbClr val="FFFFFF"/>
                </a:solidFill>
                <a:latin typeface="Noto Sans CJK KR Medium"/>
              </a:rPr>
              <a:t> </a:t>
            </a:r>
            <a:r>
              <a:rPr lang="ko-KR" sz="2300" b="false" i="false" u="none" strike="noStrike">
                <a:solidFill>
                  <a:srgbClr val="FFFFFF"/>
                </a:solidFill>
                <a:ea typeface="Noto Sans CJK KR Medium"/>
              </a:rPr>
              <a:t>패키지입니다</a:t>
            </a:r>
            <a:r>
              <a:rPr lang="en-US" sz="2300" b="false" i="false" u="none" strike="noStrike">
                <a:solidFill>
                  <a:srgbClr val="FFFFFF"/>
                </a:solidFill>
                <a:latin typeface="Noto Sans CJK KR Medium"/>
              </a:rPr>
              <a:t>. </a:t>
            </a:r>
            <a:r>
              <a:rPr lang="ko-KR" sz="2300" b="false" i="false" u="none" strike="noStrike">
                <a:solidFill>
                  <a:srgbClr val="FFFFFF"/>
                </a:solidFill>
                <a:ea typeface="Noto Sans CJK KR Medium"/>
              </a:rPr>
              <a:t>이</a:t>
            </a:r>
            <a:r>
              <a:rPr lang="en-US" sz="2300" b="false" i="false" u="none" strike="noStrike">
                <a:solidFill>
                  <a:srgbClr val="FFFFFF"/>
                </a:solidFill>
                <a:latin typeface="Noto Sans CJK KR Medium"/>
              </a:rPr>
              <a:t> </a:t>
            </a:r>
            <a:r>
              <a:rPr lang="ko-KR" sz="2300" b="false" i="false" u="none" strike="noStrike">
                <a:solidFill>
                  <a:srgbClr val="FFFFFF"/>
                </a:solidFill>
                <a:ea typeface="Noto Sans CJK KR Medium"/>
              </a:rPr>
              <a:t>패키지를</a:t>
            </a:r>
            <a:r>
              <a:rPr lang="en-US" sz="2300" b="false" i="false" u="none" strike="noStrike">
                <a:solidFill>
                  <a:srgbClr val="FFFFFF"/>
                </a:solidFill>
                <a:latin typeface="Noto Sans CJK KR Medium"/>
              </a:rPr>
              <a:t> </a:t>
            </a:r>
            <a:r>
              <a:rPr lang="ko-KR" sz="2300" b="false" i="false" u="none" strike="noStrike">
                <a:solidFill>
                  <a:srgbClr val="FFFFFF"/>
                </a:solidFill>
                <a:ea typeface="Noto Sans CJK KR Medium"/>
              </a:rPr>
              <a:t>사용하면</a:t>
            </a:r>
            <a:r>
              <a:rPr lang="en-US" sz="2300" b="false" i="false" u="none" strike="noStrike">
                <a:solidFill>
                  <a:srgbClr val="FFFFFF"/>
                </a:solidFill>
                <a:latin typeface="Noto Sans CJK KR Medium"/>
              </a:rPr>
              <a:t> </a:t>
            </a:r>
            <a:r>
              <a:rPr lang="ko-KR" sz="2300" b="false" i="false" u="none" strike="noStrike">
                <a:solidFill>
                  <a:srgbClr val="FFFFFF"/>
                </a:solidFill>
                <a:ea typeface="Noto Sans CJK KR Medium"/>
              </a:rPr>
              <a:t>기본</a:t>
            </a:r>
            <a:r>
              <a:rPr lang="en-US" sz="2300" b="false" i="false" u="none" strike="noStrike">
                <a:solidFill>
                  <a:srgbClr val="FFFFFF"/>
                </a:solidFill>
                <a:latin typeface="Noto Sans CJK KR Medium"/>
              </a:rPr>
              <a:t> Tkinter </a:t>
            </a:r>
            <a:r>
              <a:rPr lang="ko-KR" sz="2300" b="false" i="false" u="none" strike="noStrike">
                <a:solidFill>
                  <a:srgbClr val="FFFFFF"/>
                </a:solidFill>
                <a:ea typeface="Noto Sans CJK KR Medium"/>
              </a:rPr>
              <a:t>테마</a:t>
            </a:r>
            <a:r>
              <a:rPr lang="en-US" sz="2300" b="false" i="false" u="none" strike="noStrike">
                <a:solidFill>
                  <a:srgbClr val="FFFFFF"/>
                </a:solidFill>
                <a:latin typeface="Noto Sans CJK KR Medium"/>
              </a:rPr>
              <a:t> </a:t>
            </a:r>
            <a:r>
              <a:rPr lang="ko-KR" sz="2300" b="false" i="false" u="none" strike="noStrike">
                <a:solidFill>
                  <a:srgbClr val="FFFFFF"/>
                </a:solidFill>
                <a:ea typeface="Noto Sans CJK KR Medium"/>
              </a:rPr>
              <a:t>외에도</a:t>
            </a:r>
            <a:r>
              <a:rPr lang="en-US" sz="2300" b="false" i="false" u="none" strike="noStrike">
                <a:solidFill>
                  <a:srgbClr val="FFFFFF"/>
                </a:solidFill>
                <a:latin typeface="Noto Sans CJK KR Medium"/>
              </a:rPr>
              <a:t> </a:t>
            </a:r>
            <a:r>
              <a:rPr lang="ko-KR" sz="2300" b="false" i="false" u="none" strike="noStrike">
                <a:solidFill>
                  <a:srgbClr val="FFFFFF"/>
                </a:solidFill>
                <a:ea typeface="Noto Sans CJK KR Medium"/>
              </a:rPr>
              <a:t>다양한</a:t>
            </a:r>
            <a:r>
              <a:rPr lang="en-US" sz="2300" b="false" i="false" u="none" strike="noStrike">
                <a:solidFill>
                  <a:srgbClr val="FFFFFF"/>
                </a:solidFill>
                <a:latin typeface="Noto Sans CJK KR Medium"/>
              </a:rPr>
              <a:t> </a:t>
            </a:r>
            <a:r>
              <a:rPr lang="ko-KR" sz="2300" b="false" i="false" u="none" strike="noStrike">
                <a:solidFill>
                  <a:srgbClr val="FFFFFF"/>
                </a:solidFill>
                <a:ea typeface="Noto Sans CJK KR Medium"/>
              </a:rPr>
              <a:t>스타일의</a:t>
            </a:r>
            <a:r>
              <a:rPr lang="en-US" sz="2300" b="false" i="false" u="none" strike="noStrike">
                <a:solidFill>
                  <a:srgbClr val="FFFFFF"/>
                </a:solidFill>
                <a:latin typeface="Noto Sans CJK KR Medium"/>
              </a:rPr>
              <a:t> </a:t>
            </a:r>
            <a:r>
              <a:rPr lang="ko-KR" sz="2300" b="false" i="false" u="none" strike="noStrike">
                <a:solidFill>
                  <a:srgbClr val="FFFFFF"/>
                </a:solidFill>
                <a:ea typeface="Noto Sans CJK KR Medium"/>
              </a:rPr>
              <a:t>테마를</a:t>
            </a:r>
            <a:r>
              <a:rPr lang="en-US" sz="2300" b="false" i="false" u="none" strike="noStrike">
                <a:solidFill>
                  <a:srgbClr val="FFFFFF"/>
                </a:solidFill>
                <a:latin typeface="Noto Sans CJK KR Medium"/>
              </a:rPr>
              <a:t> </a:t>
            </a:r>
            <a:r>
              <a:rPr lang="ko-KR" sz="2300" b="false" i="false" u="none" strike="noStrike">
                <a:solidFill>
                  <a:srgbClr val="FFFFFF"/>
                </a:solidFill>
                <a:ea typeface="Noto Sans CJK KR Medium"/>
              </a:rPr>
              <a:t>적용하여</a:t>
            </a:r>
            <a:r>
              <a:rPr lang="en-US" sz="2300" b="false" i="false" u="none" strike="noStrike">
                <a:solidFill>
                  <a:srgbClr val="FFFFFF"/>
                </a:solidFill>
                <a:latin typeface="Noto Sans CJK KR Medium"/>
              </a:rPr>
              <a:t> GUI </a:t>
            </a:r>
            <a:r>
              <a:rPr lang="ko-KR" sz="2300" b="false" i="false" u="none" strike="noStrike">
                <a:solidFill>
                  <a:srgbClr val="FFFFFF"/>
                </a:solidFill>
                <a:ea typeface="Noto Sans CJK KR Medium"/>
              </a:rPr>
              <a:t>애플리케이션을</a:t>
            </a:r>
            <a:r>
              <a:rPr lang="en-US" sz="2300" b="false" i="false" u="none" strike="noStrike">
                <a:solidFill>
                  <a:srgbClr val="FFFFFF"/>
                </a:solidFill>
                <a:latin typeface="Noto Sans CJK KR Medium"/>
              </a:rPr>
              <a:t> </a:t>
            </a:r>
            <a:r>
              <a:rPr lang="ko-KR" sz="2300" b="false" i="false" u="none" strike="noStrike">
                <a:solidFill>
                  <a:srgbClr val="FFFFFF"/>
                </a:solidFill>
                <a:ea typeface="Noto Sans CJK KR Medium"/>
              </a:rPr>
              <a:t>더욱</a:t>
            </a:r>
            <a:r>
              <a:rPr lang="en-US" sz="2300" b="false" i="false" u="none" strike="noStrike">
                <a:solidFill>
                  <a:srgbClr val="FFFFFF"/>
                </a:solidFill>
                <a:latin typeface="Noto Sans CJK KR Medium"/>
              </a:rPr>
              <a:t> </a:t>
            </a:r>
            <a:r>
              <a:rPr lang="ko-KR" sz="2300" b="false" i="false" u="none" strike="noStrike">
                <a:solidFill>
                  <a:srgbClr val="FFFFFF"/>
                </a:solidFill>
                <a:ea typeface="Noto Sans CJK KR Medium"/>
              </a:rPr>
              <a:t>풍부하게</a:t>
            </a:r>
            <a:r>
              <a:rPr lang="en-US" sz="2300" b="false" i="false" u="none" strike="noStrike">
                <a:solidFill>
                  <a:srgbClr val="FFFFFF"/>
                </a:solidFill>
                <a:latin typeface="Noto Sans CJK KR Medium"/>
              </a:rPr>
              <a:t> </a:t>
            </a:r>
            <a:r>
              <a:rPr lang="ko-KR" sz="2300" b="false" i="false" u="none" strike="noStrike">
                <a:solidFill>
                  <a:srgbClr val="FFFFFF"/>
                </a:solidFill>
                <a:ea typeface="Noto Sans CJK KR Medium"/>
              </a:rPr>
              <a:t>만들</a:t>
            </a:r>
            <a:r>
              <a:rPr lang="en-US" sz="2300" b="false" i="false" u="none" strike="noStrike">
                <a:solidFill>
                  <a:srgbClr val="FFFFFF"/>
                </a:solidFill>
                <a:latin typeface="Noto Sans CJK KR Medium"/>
              </a:rPr>
              <a:t> </a:t>
            </a:r>
            <a:r>
              <a:rPr lang="ko-KR" sz="2300" b="false" i="false" u="none" strike="noStrike">
                <a:solidFill>
                  <a:srgbClr val="FFFFFF"/>
                </a:solidFill>
                <a:ea typeface="Noto Sans CJK KR Medium"/>
              </a:rPr>
              <a:t>수</a:t>
            </a:r>
            <a:r>
              <a:rPr lang="en-US" sz="2300" b="false" i="false" u="none" strike="noStrike">
                <a:solidFill>
                  <a:srgbClr val="FFFFFF"/>
                </a:solidFill>
                <a:latin typeface="Noto Sans CJK KR Medium"/>
              </a:rPr>
              <a:t> </a:t>
            </a:r>
            <a:r>
              <a:rPr lang="ko-KR" sz="2300" b="false" i="false" u="none" strike="noStrike">
                <a:solidFill>
                  <a:srgbClr val="FFFFFF"/>
                </a:solidFill>
                <a:ea typeface="Noto Sans CJK KR Medium"/>
              </a:rPr>
              <a:t>있습니다</a:t>
            </a:r>
            <a:r>
              <a:rPr lang="en-US" sz="2300" b="false" i="false" u="none" strike="noStrike">
                <a:solidFill>
                  <a:srgbClr val="FFFFFF"/>
                </a:solidFill>
                <a:latin typeface="Noto Sans CJK KR Medium"/>
              </a:rPr>
              <a:t>.</a:t>
            </a:r>
          </a:p>
        </p:txBody>
      </p:sp>
      <p:grpSp>
        <p:nvGrpSpPr>
          <p:cNvPr name="Group 30" id="3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1" id="3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2344400" y="4622800"/>
            <a:ext cx="4648200" cy="4533900"/>
          </a:xfrm>
          <a:prstGeom prst="rect">
            <a:avLst/>
          </a:prstGeom>
          <a:effectLst>
            <a:outerShdw dir="2700000" dist="69751" blurRad="204715">
              <a:srgbClr val="000000">
                <a:alpha val="45000"/>
              </a:srgbClr>
            </a:outerShdw>
          </a:effectLst>
        </p:spPr>
      </p:pic>
      <p:pic>
        <p:nvPicPr>
          <p:cNvPr name="Picture 32" id="32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3347700" y="4330700"/>
            <a:ext cx="2679700" cy="584200"/>
          </a:xfrm>
          <a:prstGeom prst="rect">
            <a:avLst/>
          </a:prstGeom>
        </p:spPr>
      </p:pic>
      <p:sp>
        <p:nvSpPr>
          <p:cNvPr name="TextBox 33" id="33"/>
          <p:cNvSpPr txBox="true"/>
          <p:nvPr/>
        </p:nvSpPr>
        <p:spPr>
          <a:xfrm rot="0">
            <a:off x="13804900" y="4343400"/>
            <a:ext cx="16129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3000" b="false" i="false" u="none" strike="noStrike" spc="-100">
                <a:solidFill>
                  <a:srgbClr val="1B1E31"/>
                </a:solidFill>
                <a:latin typeface="Noto Sans CJK KR Medium"/>
              </a:rPr>
              <a:t>pickle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2611100" y="5499100"/>
            <a:ext cx="4178300" cy="3213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300" b="false" i="false" u="none" strike="noStrike">
                <a:solidFill>
                  <a:srgbClr val="FFFFFF"/>
                </a:solidFill>
                <a:latin typeface="Noto Sans CJK KR Medium"/>
              </a:rPr>
              <a:t>pickle</a:t>
            </a:r>
            <a:r>
              <a:rPr lang="ko-KR" sz="2300" b="false" i="false" u="none" strike="noStrike">
                <a:solidFill>
                  <a:srgbClr val="FFFFFF"/>
                </a:solidFill>
                <a:ea typeface="Noto Sans CJK KR Medium"/>
              </a:rPr>
              <a:t>은</a:t>
            </a:r>
            <a:r>
              <a:rPr lang="en-US" sz="2300" b="false" i="false" u="none" strike="noStrike">
                <a:solidFill>
                  <a:srgbClr val="FFFFFF"/>
                </a:solidFill>
                <a:latin typeface="Noto Sans CJK KR Medium"/>
              </a:rPr>
              <a:t> Python</a:t>
            </a:r>
            <a:r>
              <a:rPr lang="ko-KR" sz="2300" b="false" i="false" u="none" strike="noStrike">
                <a:solidFill>
                  <a:srgbClr val="FFFFFF"/>
                </a:solidFill>
                <a:ea typeface="Noto Sans CJK KR Medium"/>
              </a:rPr>
              <a:t>의</a:t>
            </a:r>
            <a:r>
              <a:rPr lang="en-US" sz="2300" b="false" i="false" u="none" strike="noStrike">
                <a:solidFill>
                  <a:srgbClr val="FFFFFF"/>
                </a:solidFill>
                <a:latin typeface="Noto Sans CJK KR Medium"/>
              </a:rPr>
              <a:t> </a:t>
            </a:r>
            <a:r>
              <a:rPr lang="ko-KR" sz="2300" b="false" i="false" u="none" strike="noStrike">
                <a:solidFill>
                  <a:srgbClr val="FFFFFF"/>
                </a:solidFill>
                <a:ea typeface="Noto Sans CJK KR Medium"/>
              </a:rPr>
              <a:t>표준</a:t>
            </a:r>
            <a:r>
              <a:rPr lang="en-US" sz="2300" b="false" i="false" u="none" strike="noStrike">
                <a:solidFill>
                  <a:srgbClr val="FFFFFF"/>
                </a:solidFill>
                <a:latin typeface="Noto Sans CJK KR Medium"/>
              </a:rPr>
              <a:t> </a:t>
            </a:r>
            <a:r>
              <a:rPr lang="ko-KR" sz="2300" b="false" i="false" u="none" strike="noStrike">
                <a:solidFill>
                  <a:srgbClr val="FFFFFF"/>
                </a:solidFill>
                <a:ea typeface="Noto Sans CJK KR Medium"/>
              </a:rPr>
              <a:t>라이브러리</a:t>
            </a:r>
            <a:r>
              <a:rPr lang="en-US" sz="2300" b="false" i="false" u="none" strike="noStrike">
                <a:solidFill>
                  <a:srgbClr val="FFFFFF"/>
                </a:solidFill>
                <a:latin typeface="Noto Sans CJK KR Medium"/>
              </a:rPr>
              <a:t> </a:t>
            </a:r>
            <a:r>
              <a:rPr lang="ko-KR" sz="2300" b="false" i="false" u="none" strike="noStrike">
                <a:solidFill>
                  <a:srgbClr val="FFFFFF"/>
                </a:solidFill>
                <a:ea typeface="Noto Sans CJK KR Medium"/>
              </a:rPr>
              <a:t>중</a:t>
            </a:r>
            <a:r>
              <a:rPr lang="en-US" sz="2300" b="false" i="false" u="none" strike="noStrike">
                <a:solidFill>
                  <a:srgbClr val="FFFFFF"/>
                </a:solidFill>
                <a:latin typeface="Noto Sans CJK KR Medium"/>
              </a:rPr>
              <a:t> </a:t>
            </a:r>
            <a:r>
              <a:rPr lang="ko-KR" sz="2300" b="false" i="false" u="none" strike="noStrike">
                <a:solidFill>
                  <a:srgbClr val="FFFFFF"/>
                </a:solidFill>
                <a:ea typeface="Noto Sans CJK KR Medium"/>
              </a:rPr>
              <a:t>하나로</a:t>
            </a:r>
            <a:r>
              <a:rPr lang="en-US" sz="2300" b="false" i="false" u="none" strike="noStrike">
                <a:solidFill>
                  <a:srgbClr val="FFFFFF"/>
                </a:solidFill>
                <a:latin typeface="Noto Sans CJK KR Medium"/>
              </a:rPr>
              <a:t>, </a:t>
            </a:r>
            <a:r>
              <a:rPr lang="ko-KR" sz="2300" b="false" i="false" u="none" strike="noStrike">
                <a:solidFill>
                  <a:srgbClr val="FFFFFF"/>
                </a:solidFill>
                <a:ea typeface="Noto Sans CJK KR Medium"/>
              </a:rPr>
              <a:t>객체</a:t>
            </a:r>
            <a:r>
              <a:rPr lang="en-US" sz="2300" b="false" i="false" u="none" strike="noStrike">
                <a:solidFill>
                  <a:srgbClr val="FFFFFF"/>
                </a:solidFill>
                <a:latin typeface="Noto Sans CJK KR Medium"/>
              </a:rPr>
              <a:t> </a:t>
            </a:r>
            <a:r>
              <a:rPr lang="ko-KR" sz="2300" b="false" i="false" u="none" strike="noStrike">
                <a:solidFill>
                  <a:srgbClr val="FFFFFF"/>
                </a:solidFill>
                <a:ea typeface="Noto Sans CJK KR Medium"/>
              </a:rPr>
              <a:t>직렬화</a:t>
            </a:r>
            <a:r>
              <a:rPr lang="en-US" sz="2300" b="false" i="false" u="none" strike="noStrike">
                <a:solidFill>
                  <a:srgbClr val="FFFFFF"/>
                </a:solidFill>
                <a:latin typeface="Noto Sans CJK KR Medium"/>
              </a:rPr>
              <a:t>(serialization)</a:t>
            </a:r>
            <a:r>
              <a:rPr lang="ko-KR" sz="2300" b="false" i="false" u="none" strike="noStrike">
                <a:solidFill>
                  <a:srgbClr val="FFFFFF"/>
                </a:solidFill>
                <a:ea typeface="Noto Sans CJK KR Medium"/>
              </a:rPr>
              <a:t>와</a:t>
            </a:r>
            <a:r>
              <a:rPr lang="en-US" sz="2300" b="false" i="false" u="none" strike="noStrike">
                <a:solidFill>
                  <a:srgbClr val="FFFFFF"/>
                </a:solidFill>
                <a:latin typeface="Noto Sans CJK KR Medium"/>
              </a:rPr>
              <a:t> </a:t>
            </a:r>
            <a:r>
              <a:rPr lang="ko-KR" sz="2300" b="false" i="false" u="none" strike="noStrike">
                <a:solidFill>
                  <a:srgbClr val="FFFFFF"/>
                </a:solidFill>
                <a:ea typeface="Noto Sans CJK KR Medium"/>
              </a:rPr>
              <a:t>역직렬화</a:t>
            </a:r>
            <a:r>
              <a:rPr lang="en-US" sz="2300" b="false" i="false" u="none" strike="noStrike">
                <a:solidFill>
                  <a:srgbClr val="FFFFFF"/>
                </a:solidFill>
                <a:latin typeface="Noto Sans CJK KR Medium"/>
              </a:rPr>
              <a:t>(deserialization)</a:t>
            </a:r>
            <a:r>
              <a:rPr lang="ko-KR" sz="2300" b="false" i="false" u="none" strike="noStrike">
                <a:solidFill>
                  <a:srgbClr val="FFFFFF"/>
                </a:solidFill>
                <a:ea typeface="Noto Sans CJK KR Medium"/>
              </a:rPr>
              <a:t>를</a:t>
            </a:r>
            <a:r>
              <a:rPr lang="en-US" sz="2300" b="false" i="false" u="none" strike="noStrike">
                <a:solidFill>
                  <a:srgbClr val="FFFFFF"/>
                </a:solidFill>
                <a:latin typeface="Noto Sans CJK KR Medium"/>
              </a:rPr>
              <a:t> </a:t>
            </a:r>
            <a:r>
              <a:rPr lang="ko-KR" sz="2300" b="false" i="false" u="none" strike="noStrike">
                <a:solidFill>
                  <a:srgbClr val="FFFFFF"/>
                </a:solidFill>
                <a:ea typeface="Noto Sans CJK KR Medium"/>
              </a:rPr>
              <a:t>지원하는</a:t>
            </a:r>
            <a:r>
              <a:rPr lang="en-US" sz="2300" b="false" i="false" u="none" strike="noStrike">
                <a:solidFill>
                  <a:srgbClr val="FFFFFF"/>
                </a:solidFill>
                <a:latin typeface="Noto Sans CJK KR Medium"/>
              </a:rPr>
              <a:t> </a:t>
            </a:r>
            <a:r>
              <a:rPr lang="ko-KR" sz="2300" b="false" i="false" u="none" strike="noStrike">
                <a:solidFill>
                  <a:srgbClr val="FFFFFF"/>
                </a:solidFill>
                <a:ea typeface="Noto Sans CJK KR Medium"/>
              </a:rPr>
              <a:t>모듈입니다</a:t>
            </a:r>
            <a:r>
              <a:rPr lang="en-US" sz="2300" b="false" i="false" u="none" strike="noStrike">
                <a:solidFill>
                  <a:srgbClr val="FFFFFF"/>
                </a:solidFill>
                <a:latin typeface="Noto Sans CJK KR Medium"/>
              </a:rPr>
              <a:t>. </a:t>
            </a:r>
            <a:r>
              <a:rPr lang="ko-KR" sz="2300" b="false" i="false" u="none" strike="noStrike">
                <a:solidFill>
                  <a:srgbClr val="FFFFFF"/>
                </a:solidFill>
                <a:ea typeface="Noto Sans CJK KR Medium"/>
              </a:rPr>
              <a:t>이</a:t>
            </a:r>
            <a:r>
              <a:rPr lang="en-US" sz="2300" b="false" i="false" u="none" strike="noStrike">
                <a:solidFill>
                  <a:srgbClr val="FFFFFF"/>
                </a:solidFill>
                <a:latin typeface="Noto Sans CJK KR Medium"/>
              </a:rPr>
              <a:t> </a:t>
            </a:r>
            <a:r>
              <a:rPr lang="ko-KR" sz="2300" b="false" i="false" u="none" strike="noStrike">
                <a:solidFill>
                  <a:srgbClr val="FFFFFF"/>
                </a:solidFill>
                <a:ea typeface="Noto Sans CJK KR Medium"/>
              </a:rPr>
              <a:t>모듈은</a:t>
            </a:r>
            <a:r>
              <a:rPr lang="en-US" sz="2300" b="false" i="false" u="none" strike="noStrike">
                <a:solidFill>
                  <a:srgbClr val="FFFFFF"/>
                </a:solidFill>
                <a:latin typeface="Noto Sans CJK KR Medium"/>
              </a:rPr>
              <a:t> </a:t>
            </a:r>
            <a:r>
              <a:rPr lang="ko-KR" sz="2300" b="false" i="false" u="none" strike="noStrike">
                <a:solidFill>
                  <a:srgbClr val="FFFFFF"/>
                </a:solidFill>
                <a:ea typeface="Noto Sans CJK KR Medium"/>
              </a:rPr>
              <a:t>파이썬</a:t>
            </a:r>
            <a:r>
              <a:rPr lang="en-US" sz="2300" b="false" i="false" u="none" strike="noStrike">
                <a:solidFill>
                  <a:srgbClr val="FFFFFF"/>
                </a:solidFill>
                <a:latin typeface="Noto Sans CJK KR Medium"/>
              </a:rPr>
              <a:t> </a:t>
            </a:r>
            <a:r>
              <a:rPr lang="ko-KR" sz="2300" b="false" i="false" u="none" strike="noStrike">
                <a:solidFill>
                  <a:srgbClr val="FFFFFF"/>
                </a:solidFill>
                <a:ea typeface="Noto Sans CJK KR Medium"/>
              </a:rPr>
              <a:t>객체를</a:t>
            </a:r>
            <a:r>
              <a:rPr lang="en-US" sz="2300" b="false" i="false" u="none" strike="noStrike">
                <a:solidFill>
                  <a:srgbClr val="FFFFFF"/>
                </a:solidFill>
                <a:latin typeface="Noto Sans CJK KR Medium"/>
              </a:rPr>
              <a:t> </a:t>
            </a:r>
            <a:r>
              <a:rPr lang="ko-KR" sz="2300" b="false" i="false" u="none" strike="noStrike">
                <a:solidFill>
                  <a:srgbClr val="FFFFFF"/>
                </a:solidFill>
                <a:ea typeface="Noto Sans CJK KR Medium"/>
              </a:rPr>
              <a:t>이진</a:t>
            </a:r>
            <a:r>
              <a:rPr lang="en-US" sz="2300" b="false" i="false" u="none" strike="noStrike">
                <a:solidFill>
                  <a:srgbClr val="FFFFFF"/>
                </a:solidFill>
                <a:latin typeface="Noto Sans CJK KR Medium"/>
              </a:rPr>
              <a:t> </a:t>
            </a:r>
            <a:r>
              <a:rPr lang="ko-KR" sz="2300" b="false" i="false" u="none" strike="noStrike">
                <a:solidFill>
                  <a:srgbClr val="FFFFFF"/>
                </a:solidFill>
                <a:ea typeface="Noto Sans CJK KR Medium"/>
              </a:rPr>
              <a:t>형식으로</a:t>
            </a:r>
            <a:r>
              <a:rPr lang="en-US" sz="2300" b="false" i="false" u="none" strike="noStrike">
                <a:solidFill>
                  <a:srgbClr val="FFFFFF"/>
                </a:solidFill>
                <a:latin typeface="Noto Sans CJK KR Medium"/>
              </a:rPr>
              <a:t> </a:t>
            </a:r>
            <a:r>
              <a:rPr lang="ko-KR" sz="2300" b="false" i="false" u="none" strike="noStrike">
                <a:solidFill>
                  <a:srgbClr val="FFFFFF"/>
                </a:solidFill>
                <a:ea typeface="Noto Sans CJK KR Medium"/>
              </a:rPr>
              <a:t>변환하여</a:t>
            </a:r>
            <a:r>
              <a:rPr lang="en-US" sz="2300" b="false" i="false" u="none" strike="noStrike">
                <a:solidFill>
                  <a:srgbClr val="FFFFFF"/>
                </a:solidFill>
                <a:latin typeface="Noto Sans CJK KR Medium"/>
              </a:rPr>
              <a:t> </a:t>
            </a:r>
            <a:r>
              <a:rPr lang="ko-KR" sz="2300" b="false" i="false" u="none" strike="noStrike">
                <a:solidFill>
                  <a:srgbClr val="FFFFFF"/>
                </a:solidFill>
                <a:ea typeface="Noto Sans CJK KR Medium"/>
              </a:rPr>
              <a:t>파일에</a:t>
            </a:r>
            <a:r>
              <a:rPr lang="en-US" sz="2300" b="false" i="false" u="none" strike="noStrike">
                <a:solidFill>
                  <a:srgbClr val="FFFFFF"/>
                </a:solidFill>
                <a:latin typeface="Noto Sans CJK KR Medium"/>
              </a:rPr>
              <a:t> </a:t>
            </a:r>
            <a:r>
              <a:rPr lang="ko-KR" sz="2300" b="false" i="false" u="none" strike="noStrike">
                <a:solidFill>
                  <a:srgbClr val="FFFFFF"/>
                </a:solidFill>
                <a:ea typeface="Noto Sans CJK KR Medium"/>
              </a:rPr>
              <a:t>저장하거나</a:t>
            </a:r>
            <a:r>
              <a:rPr lang="en-US" sz="2300" b="false" i="false" u="none" strike="noStrike">
                <a:solidFill>
                  <a:srgbClr val="FFFFFF"/>
                </a:solidFill>
                <a:latin typeface="Noto Sans CJK KR Medium"/>
              </a:rPr>
              <a:t> </a:t>
            </a:r>
            <a:r>
              <a:rPr lang="ko-KR" sz="2300" b="false" i="false" u="none" strike="noStrike">
                <a:solidFill>
                  <a:srgbClr val="FFFFFF"/>
                </a:solidFill>
                <a:ea typeface="Noto Sans CJK KR Medium"/>
              </a:rPr>
              <a:t>네트워크를</a:t>
            </a:r>
            <a:r>
              <a:rPr lang="en-US" sz="2300" b="false" i="false" u="none" strike="noStrike">
                <a:solidFill>
                  <a:srgbClr val="FFFFFF"/>
                </a:solidFill>
                <a:latin typeface="Noto Sans CJK KR Medium"/>
              </a:rPr>
              <a:t> </a:t>
            </a:r>
            <a:r>
              <a:rPr lang="ko-KR" sz="2300" b="false" i="false" u="none" strike="noStrike">
                <a:solidFill>
                  <a:srgbClr val="FFFFFF"/>
                </a:solidFill>
                <a:ea typeface="Noto Sans CJK KR Medium"/>
              </a:rPr>
              <a:t>통해</a:t>
            </a:r>
            <a:r>
              <a:rPr lang="en-US" sz="2300" b="false" i="false" u="none" strike="noStrike">
                <a:solidFill>
                  <a:srgbClr val="FFFFFF"/>
                </a:solidFill>
                <a:latin typeface="Noto Sans CJK KR Medium"/>
              </a:rPr>
              <a:t> </a:t>
            </a:r>
            <a:r>
              <a:rPr lang="ko-KR" sz="2300" b="false" i="false" u="none" strike="noStrike">
                <a:solidFill>
                  <a:srgbClr val="FFFFFF"/>
                </a:solidFill>
                <a:ea typeface="Noto Sans CJK KR Medium"/>
              </a:rPr>
              <a:t>전송한</a:t>
            </a:r>
            <a:r>
              <a:rPr lang="en-US" sz="2300" b="false" i="false" u="none" strike="noStrike">
                <a:solidFill>
                  <a:srgbClr val="FFFFFF"/>
                </a:solidFill>
                <a:latin typeface="Noto Sans CJK KR Medium"/>
              </a:rPr>
              <a:t> </a:t>
            </a:r>
            <a:r>
              <a:rPr lang="ko-KR" sz="2300" b="false" i="false" u="none" strike="noStrike">
                <a:solidFill>
                  <a:srgbClr val="FFFFFF"/>
                </a:solidFill>
                <a:ea typeface="Noto Sans CJK KR Medium"/>
              </a:rPr>
              <a:t>뒤</a:t>
            </a:r>
            <a:r>
              <a:rPr lang="en-US" sz="2300" b="false" i="false" u="none" strike="noStrike">
                <a:solidFill>
                  <a:srgbClr val="FFFFFF"/>
                </a:solidFill>
                <a:latin typeface="Noto Sans CJK KR Medium"/>
              </a:rPr>
              <a:t>, </a:t>
            </a:r>
            <a:r>
              <a:rPr lang="ko-KR" sz="2300" b="false" i="false" u="none" strike="noStrike">
                <a:solidFill>
                  <a:srgbClr val="FFFFFF"/>
                </a:solidFill>
                <a:ea typeface="Noto Sans CJK KR Medium"/>
              </a:rPr>
              <a:t>다시</a:t>
            </a:r>
            <a:r>
              <a:rPr lang="en-US" sz="2300" b="false" i="false" u="none" strike="noStrike">
                <a:solidFill>
                  <a:srgbClr val="FFFFFF"/>
                </a:solidFill>
                <a:latin typeface="Noto Sans CJK KR Medium"/>
              </a:rPr>
              <a:t> </a:t>
            </a:r>
            <a:r>
              <a:rPr lang="ko-KR" sz="2300" b="false" i="false" u="none" strike="noStrike">
                <a:solidFill>
                  <a:srgbClr val="FFFFFF"/>
                </a:solidFill>
                <a:ea typeface="Noto Sans CJK KR Medium"/>
              </a:rPr>
              <a:t>객체로</a:t>
            </a:r>
            <a:r>
              <a:rPr lang="en-US" sz="2300" b="false" i="false" u="none" strike="noStrike">
                <a:solidFill>
                  <a:srgbClr val="FFFFFF"/>
                </a:solidFill>
                <a:latin typeface="Noto Sans CJK KR Medium"/>
              </a:rPr>
              <a:t> </a:t>
            </a:r>
            <a:r>
              <a:rPr lang="ko-KR" sz="2300" b="false" i="false" u="none" strike="noStrike">
                <a:solidFill>
                  <a:srgbClr val="FFFFFF"/>
                </a:solidFill>
                <a:ea typeface="Noto Sans CJK KR Medium"/>
              </a:rPr>
              <a:t>변환할</a:t>
            </a:r>
            <a:r>
              <a:rPr lang="en-US" sz="2300" b="false" i="false" u="none" strike="noStrike">
                <a:solidFill>
                  <a:srgbClr val="FFFFFF"/>
                </a:solidFill>
                <a:latin typeface="Noto Sans CJK KR Medium"/>
              </a:rPr>
              <a:t> </a:t>
            </a:r>
            <a:r>
              <a:rPr lang="ko-KR" sz="2300" b="false" i="false" u="none" strike="noStrike">
                <a:solidFill>
                  <a:srgbClr val="FFFFFF"/>
                </a:solidFill>
                <a:ea typeface="Noto Sans CJK KR Medium"/>
              </a:rPr>
              <a:t>수</a:t>
            </a:r>
            <a:r>
              <a:rPr lang="en-US" sz="2300" b="false" i="false" u="none" strike="noStrike">
                <a:solidFill>
                  <a:srgbClr val="FFFFFF"/>
                </a:solidFill>
                <a:latin typeface="Noto Sans CJK KR Medium"/>
              </a:rPr>
              <a:t> </a:t>
            </a:r>
            <a:r>
              <a:rPr lang="ko-KR" sz="2300" b="false" i="false" u="none" strike="noStrike">
                <a:solidFill>
                  <a:srgbClr val="FFFFFF"/>
                </a:solidFill>
                <a:ea typeface="Noto Sans CJK KR Medium"/>
              </a:rPr>
              <a:t>있습니다</a:t>
            </a:r>
            <a:r>
              <a:rPr lang="en-US" sz="2300" b="false" i="false" u="none" strike="noStrike">
                <a:solidFill>
                  <a:srgbClr val="FFFFFF"/>
                </a:solidFill>
                <a:latin typeface="Noto Sans CJK KR Medium"/>
              </a:rPr>
              <a:t>.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B1E3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4394200" y="850900"/>
            <a:ext cx="1625600" cy="5842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4838700" y="850900"/>
            <a:ext cx="10033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000" b="false" i="false" u="none" strike="noStrike" spc="-100">
                <a:solidFill>
                  <a:srgbClr val="FFFFFF"/>
                </a:solidFill>
                <a:latin typeface="Noto Sans CJK KR Medium"/>
              </a:rPr>
              <a:t>web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375400" y="850900"/>
            <a:ext cx="3416300" cy="5842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6832600" y="812800"/>
            <a:ext cx="27432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000" b="false" i="false" u="none" strike="noStrike" spc="-100">
                <a:solidFill>
                  <a:srgbClr val="FFFFFF"/>
                </a:solidFill>
                <a:latin typeface="Noto Sans CJK KR Medium"/>
              </a:rPr>
              <a:t>programming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172700" y="850900"/>
            <a:ext cx="1752600" cy="5842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0591800" y="850900"/>
            <a:ext cx="12827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000" b="false" i="false" u="none" strike="noStrike" spc="-100">
                <a:solidFill>
                  <a:srgbClr val="FFFFFF"/>
                </a:solidFill>
                <a:latin typeface="Noto Sans CJK KR Medium"/>
              </a:rPr>
              <a:t>team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2344400" y="850900"/>
            <a:ext cx="2019300" cy="5842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2260600" y="977900"/>
            <a:ext cx="330200" cy="3302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2895600" y="977900"/>
            <a:ext cx="330200" cy="3302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3530600" y="977900"/>
            <a:ext cx="330200" cy="3302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752600" y="1435100"/>
            <a:ext cx="15760700" cy="85217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7645400" y="1676400"/>
            <a:ext cx="6121400" cy="39370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2260600" y="1409700"/>
            <a:ext cx="3975100" cy="16383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6375400" y="2032000"/>
            <a:ext cx="1219200" cy="292100"/>
          </a:xfrm>
          <a:prstGeom prst="rect">
            <a:avLst/>
          </a:prstGeom>
        </p:spPr>
      </p:pic>
      <p:sp>
        <p:nvSpPr>
          <p:cNvPr name="TextBox 17" id="17"/>
          <p:cNvSpPr txBox="true"/>
          <p:nvPr/>
        </p:nvSpPr>
        <p:spPr>
          <a:xfrm rot="0">
            <a:off x="12700000" y="812800"/>
            <a:ext cx="15113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000" b="false" i="false" u="none" strike="noStrike" spc="-100">
                <a:solidFill>
                  <a:srgbClr val="FFFFFF"/>
                </a:solidFill>
                <a:latin typeface="Noto Sans CJK KR Medium"/>
              </a:rPr>
              <a:t>project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16000" y="977900"/>
            <a:ext cx="1358900" cy="8432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 9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10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11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12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13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14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15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16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17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18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19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20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21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22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23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24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24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25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26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7848600" y="2057400"/>
            <a:ext cx="5676900" cy="3149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1900" b="false" i="false" u="none" strike="noStrike">
                <a:solidFill>
                  <a:srgbClr val="FFFFFF"/>
                </a:solidFill>
                <a:latin typeface="THEDodamR"/>
              </a:rPr>
              <a:t>tkinter: GUI </a:t>
            </a:r>
            <a:r>
              <a:rPr lang="ko-KR" sz="1900" b="false" i="false" u="none" strike="noStrike">
                <a:solidFill>
                  <a:srgbClr val="FFFFFF"/>
                </a:solidFill>
                <a:ea typeface="THEDodamR"/>
              </a:rPr>
              <a:t>작성을</a:t>
            </a:r>
            <a:r>
              <a:rPr lang="en-US" sz="1900" b="false" i="false" u="none" strike="noStrike">
                <a:solidFill>
                  <a:srgbClr val="FFFFFF"/>
                </a:solidFill>
                <a:latin typeface="THEDodamR"/>
              </a:rPr>
              <a:t> </a:t>
            </a:r>
            <a:r>
              <a:rPr lang="ko-KR" sz="1900" b="false" i="false" u="none" strike="noStrike">
                <a:solidFill>
                  <a:srgbClr val="FFFFFF"/>
                </a:solidFill>
                <a:ea typeface="THEDodamR"/>
              </a:rPr>
              <a:t>위한</a:t>
            </a:r>
            <a:r>
              <a:rPr lang="en-US" sz="1900" b="false" i="false" u="none" strike="noStrike">
                <a:solidFill>
                  <a:srgbClr val="FFFFFF"/>
                </a:solidFill>
                <a:latin typeface="THEDodamR"/>
              </a:rPr>
              <a:t> Tkinter </a:t>
            </a:r>
            <a:r>
              <a:rPr lang="ko-KR" sz="1900" b="false" i="false" u="none" strike="noStrike">
                <a:solidFill>
                  <a:srgbClr val="FFFFFF"/>
                </a:solidFill>
                <a:ea typeface="THEDodamR"/>
              </a:rPr>
              <a:t>모듈</a:t>
            </a:r>
          </a:p>
          <a:p>
            <a:pPr algn="l" lvl="0">
              <a:lnSpc>
                <a:spcPct val="99600"/>
              </a:lnSpc>
            </a:pPr>
          </a:p>
          <a:p>
            <a:pPr algn="l" lvl="0">
              <a:lnSpc>
                <a:spcPct val="99600"/>
              </a:lnSpc>
            </a:pPr>
            <a:r>
              <a:rPr lang="en-US" sz="1900" b="false" i="false" u="none" strike="noStrike">
                <a:solidFill>
                  <a:srgbClr val="FFFFFF"/>
                </a:solidFill>
                <a:latin typeface="THEDodamR"/>
              </a:rPr>
              <a:t>ttk: Tkinter</a:t>
            </a:r>
            <a:r>
              <a:rPr lang="ko-KR" sz="1900" b="false" i="false" u="none" strike="noStrike">
                <a:solidFill>
                  <a:srgbClr val="FFFFFF"/>
                </a:solidFill>
                <a:ea typeface="THEDodamR"/>
              </a:rPr>
              <a:t>의</a:t>
            </a:r>
            <a:r>
              <a:rPr lang="en-US" sz="1900" b="false" i="false" u="none" strike="noStrike">
                <a:solidFill>
                  <a:srgbClr val="FFFFFF"/>
                </a:solidFill>
                <a:latin typeface="THEDodamR"/>
              </a:rPr>
              <a:t> </a:t>
            </a:r>
            <a:r>
              <a:rPr lang="ko-KR" sz="1900" b="false" i="false" u="none" strike="noStrike">
                <a:solidFill>
                  <a:srgbClr val="FFFFFF"/>
                </a:solidFill>
                <a:ea typeface="THEDodamR"/>
              </a:rPr>
              <a:t>향상된</a:t>
            </a:r>
            <a:r>
              <a:rPr lang="en-US" sz="1900" b="false" i="false" u="none" strike="noStrike">
                <a:solidFill>
                  <a:srgbClr val="FFFFFF"/>
                </a:solidFill>
                <a:latin typeface="THEDodamR"/>
              </a:rPr>
              <a:t> </a:t>
            </a:r>
            <a:r>
              <a:rPr lang="ko-KR" sz="1900" b="false" i="false" u="none" strike="noStrike">
                <a:solidFill>
                  <a:srgbClr val="FFFFFF"/>
                </a:solidFill>
                <a:ea typeface="THEDodamR"/>
              </a:rPr>
              <a:t>위젯을</a:t>
            </a:r>
            <a:r>
              <a:rPr lang="en-US" sz="1900" b="false" i="false" u="none" strike="noStrike">
                <a:solidFill>
                  <a:srgbClr val="FFFFFF"/>
                </a:solidFill>
                <a:latin typeface="THEDodamR"/>
              </a:rPr>
              <a:t> </a:t>
            </a:r>
            <a:r>
              <a:rPr lang="ko-KR" sz="1900" b="false" i="false" u="none" strike="noStrike">
                <a:solidFill>
                  <a:srgbClr val="FFFFFF"/>
                </a:solidFill>
                <a:ea typeface="THEDodamR"/>
              </a:rPr>
              <a:t>제공하는</a:t>
            </a:r>
            <a:r>
              <a:rPr lang="en-US" sz="1900" b="false" i="false" u="none" strike="noStrike">
                <a:solidFill>
                  <a:srgbClr val="FFFFFF"/>
                </a:solidFill>
                <a:latin typeface="THEDodamR"/>
              </a:rPr>
              <a:t> ttk </a:t>
            </a:r>
            <a:r>
              <a:rPr lang="ko-KR" sz="1900" b="false" i="false" u="none" strike="noStrike">
                <a:solidFill>
                  <a:srgbClr val="FFFFFF"/>
                </a:solidFill>
                <a:ea typeface="THEDodamR"/>
              </a:rPr>
              <a:t>모듈</a:t>
            </a:r>
          </a:p>
          <a:p>
            <a:pPr algn="l" lvl="0">
              <a:lnSpc>
                <a:spcPct val="99600"/>
              </a:lnSpc>
            </a:pPr>
            <a:r>
              <a:rPr lang="en-US" sz="1900" b="false" i="false" u="none" strike="noStrike">
                <a:solidFill>
                  <a:srgbClr val="FFFFFF"/>
                </a:solidFill>
                <a:latin typeface="THEDodamR"/>
              </a:rPr>
              <a:t>messagebox: Tkinter</a:t>
            </a:r>
            <a:r>
              <a:rPr lang="ko-KR" sz="1900" b="false" i="false" u="none" strike="noStrike">
                <a:solidFill>
                  <a:srgbClr val="FFFFFF"/>
                </a:solidFill>
                <a:ea typeface="THEDodamR"/>
              </a:rPr>
              <a:t>에서</a:t>
            </a:r>
            <a:r>
              <a:rPr lang="en-US" sz="1900" b="false" i="false" u="none" strike="noStrike">
                <a:solidFill>
                  <a:srgbClr val="FFFFFF"/>
                </a:solidFill>
                <a:latin typeface="THEDodamR"/>
              </a:rPr>
              <a:t> </a:t>
            </a:r>
            <a:r>
              <a:rPr lang="ko-KR" sz="1900" b="false" i="false" u="none" strike="noStrike">
                <a:solidFill>
                  <a:srgbClr val="FFFFFF"/>
                </a:solidFill>
                <a:ea typeface="THEDodamR"/>
              </a:rPr>
              <a:t>메시지</a:t>
            </a:r>
            <a:r>
              <a:rPr lang="en-US" sz="1900" b="false" i="false" u="none" strike="noStrike">
                <a:solidFill>
                  <a:srgbClr val="FFFFFF"/>
                </a:solidFill>
                <a:latin typeface="THEDodamR"/>
              </a:rPr>
              <a:t> </a:t>
            </a:r>
            <a:r>
              <a:rPr lang="ko-KR" sz="1900" b="false" i="false" u="none" strike="noStrike">
                <a:solidFill>
                  <a:srgbClr val="FFFFFF"/>
                </a:solidFill>
                <a:ea typeface="THEDodamR"/>
              </a:rPr>
              <a:t>박스를</a:t>
            </a:r>
            <a:r>
              <a:rPr lang="en-US" sz="1900" b="false" i="false" u="none" strike="noStrike">
                <a:solidFill>
                  <a:srgbClr val="FFFFFF"/>
                </a:solidFill>
                <a:latin typeface="THEDodamR"/>
              </a:rPr>
              <a:t> </a:t>
            </a:r>
            <a:r>
              <a:rPr lang="ko-KR" sz="1900" b="false" i="false" u="none" strike="noStrike">
                <a:solidFill>
                  <a:srgbClr val="FFFFFF"/>
                </a:solidFill>
                <a:ea typeface="THEDodamR"/>
              </a:rPr>
              <a:t>생성하기</a:t>
            </a:r>
            <a:r>
              <a:rPr lang="en-US" sz="1900" b="false" i="false" u="none" strike="noStrike">
                <a:solidFill>
                  <a:srgbClr val="FFFFFF"/>
                </a:solidFill>
                <a:latin typeface="THEDodamR"/>
              </a:rPr>
              <a:t> </a:t>
            </a:r>
            <a:r>
              <a:rPr lang="ko-KR" sz="1900" b="false" i="false" u="none" strike="noStrike">
                <a:solidFill>
                  <a:srgbClr val="FFFFFF"/>
                </a:solidFill>
                <a:ea typeface="THEDodamR"/>
              </a:rPr>
              <a:t>위한</a:t>
            </a:r>
            <a:r>
              <a:rPr lang="en-US" sz="1900" b="false" i="false" u="none" strike="noStrike">
                <a:solidFill>
                  <a:srgbClr val="FFFFFF"/>
                </a:solidFill>
                <a:latin typeface="THEDodamR"/>
              </a:rPr>
              <a:t> </a:t>
            </a:r>
            <a:r>
              <a:rPr lang="ko-KR" sz="1900" b="false" i="false" u="none" strike="noStrike">
                <a:solidFill>
                  <a:srgbClr val="FFFFFF"/>
                </a:solidFill>
                <a:ea typeface="THEDodamR"/>
              </a:rPr>
              <a:t>모듈</a:t>
            </a:r>
          </a:p>
          <a:p>
            <a:pPr algn="l" lvl="0">
              <a:lnSpc>
                <a:spcPct val="99600"/>
              </a:lnSpc>
            </a:pPr>
          </a:p>
          <a:p>
            <a:pPr algn="l" lvl="0">
              <a:lnSpc>
                <a:spcPct val="99600"/>
              </a:lnSpc>
            </a:pPr>
            <a:r>
              <a:rPr lang="en-US" sz="1900" b="false" i="false" u="none" strike="noStrike">
                <a:solidFill>
                  <a:srgbClr val="FFFFFF"/>
                </a:solidFill>
                <a:latin typeface="THEDodamR"/>
              </a:rPr>
              <a:t>tkcalendar: </a:t>
            </a:r>
            <a:r>
              <a:rPr lang="ko-KR" sz="1900" b="false" i="false" u="none" strike="noStrike">
                <a:solidFill>
                  <a:srgbClr val="FFFFFF"/>
                </a:solidFill>
                <a:ea typeface="THEDodamR"/>
              </a:rPr>
              <a:t>캘린더</a:t>
            </a:r>
            <a:r>
              <a:rPr lang="en-US" sz="1900" b="false" i="false" u="none" strike="noStrike">
                <a:solidFill>
                  <a:srgbClr val="FFFFFF"/>
                </a:solidFill>
                <a:latin typeface="THEDodamR"/>
              </a:rPr>
              <a:t> </a:t>
            </a:r>
            <a:r>
              <a:rPr lang="ko-KR" sz="1900" b="false" i="false" u="none" strike="noStrike">
                <a:solidFill>
                  <a:srgbClr val="FFFFFF"/>
                </a:solidFill>
                <a:ea typeface="THEDodamR"/>
              </a:rPr>
              <a:t>위젯을</a:t>
            </a:r>
            <a:r>
              <a:rPr lang="en-US" sz="1900" b="false" i="false" u="none" strike="noStrike">
                <a:solidFill>
                  <a:srgbClr val="FFFFFF"/>
                </a:solidFill>
                <a:latin typeface="THEDodamR"/>
              </a:rPr>
              <a:t> </a:t>
            </a:r>
            <a:r>
              <a:rPr lang="ko-KR" sz="1900" b="false" i="false" u="none" strike="noStrike">
                <a:solidFill>
                  <a:srgbClr val="FFFFFF"/>
                </a:solidFill>
                <a:ea typeface="THEDodamR"/>
              </a:rPr>
              <a:t>사용하기</a:t>
            </a:r>
            <a:r>
              <a:rPr lang="en-US" sz="1900" b="false" i="false" u="none" strike="noStrike">
                <a:solidFill>
                  <a:srgbClr val="FFFFFF"/>
                </a:solidFill>
                <a:latin typeface="THEDodamR"/>
              </a:rPr>
              <a:t> </a:t>
            </a:r>
            <a:r>
              <a:rPr lang="ko-KR" sz="1900" b="false" i="false" u="none" strike="noStrike">
                <a:solidFill>
                  <a:srgbClr val="FFFFFF"/>
                </a:solidFill>
                <a:ea typeface="THEDodamR"/>
              </a:rPr>
              <a:t>위한</a:t>
            </a:r>
            <a:r>
              <a:rPr lang="en-US" sz="1900" b="false" i="false" u="none" strike="noStrike">
                <a:solidFill>
                  <a:srgbClr val="FFFFFF"/>
                </a:solidFill>
                <a:latin typeface="THEDodamR"/>
              </a:rPr>
              <a:t> </a:t>
            </a:r>
            <a:r>
              <a:rPr lang="ko-KR" sz="1900" b="false" i="false" u="none" strike="noStrike">
                <a:solidFill>
                  <a:srgbClr val="FFFFFF"/>
                </a:solidFill>
                <a:ea typeface="THEDodamR"/>
              </a:rPr>
              <a:t>모듈</a:t>
            </a:r>
          </a:p>
          <a:p>
            <a:pPr algn="l" lvl="0">
              <a:lnSpc>
                <a:spcPct val="99600"/>
              </a:lnSpc>
            </a:pPr>
          </a:p>
          <a:p>
            <a:pPr algn="l" lvl="0">
              <a:lnSpc>
                <a:spcPct val="99600"/>
              </a:lnSpc>
            </a:pPr>
            <a:r>
              <a:rPr lang="en-US" sz="1900" b="false" i="false" u="none" strike="noStrike">
                <a:solidFill>
                  <a:srgbClr val="FFFFFF"/>
                </a:solidFill>
                <a:latin typeface="THEDodamR"/>
              </a:rPr>
              <a:t>ThemedStyle: </a:t>
            </a:r>
            <a:r>
              <a:rPr lang="ko-KR" sz="1900" b="false" i="false" u="none" strike="noStrike">
                <a:solidFill>
                  <a:srgbClr val="FFFFFF"/>
                </a:solidFill>
                <a:ea typeface="THEDodamR"/>
              </a:rPr>
              <a:t>테마를</a:t>
            </a:r>
            <a:r>
              <a:rPr lang="en-US" sz="1900" b="false" i="false" u="none" strike="noStrike">
                <a:solidFill>
                  <a:srgbClr val="FFFFFF"/>
                </a:solidFill>
                <a:latin typeface="THEDodamR"/>
              </a:rPr>
              <a:t> </a:t>
            </a:r>
            <a:r>
              <a:rPr lang="ko-KR" sz="1900" b="false" i="false" u="none" strike="noStrike">
                <a:solidFill>
                  <a:srgbClr val="FFFFFF"/>
                </a:solidFill>
                <a:ea typeface="THEDodamR"/>
              </a:rPr>
              <a:t>적용하기</a:t>
            </a:r>
            <a:r>
              <a:rPr lang="en-US" sz="1900" b="false" i="false" u="none" strike="noStrike">
                <a:solidFill>
                  <a:srgbClr val="FFFFFF"/>
                </a:solidFill>
                <a:latin typeface="THEDodamR"/>
              </a:rPr>
              <a:t> </a:t>
            </a:r>
            <a:r>
              <a:rPr lang="ko-KR" sz="1900" b="false" i="false" u="none" strike="noStrike">
                <a:solidFill>
                  <a:srgbClr val="FFFFFF"/>
                </a:solidFill>
                <a:ea typeface="THEDodamR"/>
              </a:rPr>
              <a:t>위한</a:t>
            </a:r>
            <a:r>
              <a:rPr lang="en-US" sz="1900" b="false" i="false" u="none" strike="noStrike">
                <a:solidFill>
                  <a:srgbClr val="FFFFFF"/>
                </a:solidFill>
                <a:latin typeface="THEDodamR"/>
              </a:rPr>
              <a:t> ttkthemes </a:t>
            </a:r>
            <a:r>
              <a:rPr lang="ko-KR" sz="1900" b="false" i="false" u="none" strike="noStrike">
                <a:solidFill>
                  <a:srgbClr val="FFFFFF"/>
                </a:solidFill>
                <a:ea typeface="THEDodamR"/>
              </a:rPr>
              <a:t>모듈</a:t>
            </a:r>
          </a:p>
          <a:p>
            <a:pPr algn="l" lvl="0">
              <a:lnSpc>
                <a:spcPct val="99600"/>
              </a:lnSpc>
            </a:pPr>
          </a:p>
          <a:p>
            <a:pPr algn="l" lvl="0">
              <a:lnSpc>
                <a:spcPct val="99600"/>
              </a:lnSpc>
            </a:pPr>
            <a:r>
              <a:rPr lang="en-US" sz="1900" b="false" i="false" u="none" strike="noStrike">
                <a:solidFill>
                  <a:srgbClr val="FFFFFF"/>
                </a:solidFill>
                <a:latin typeface="THEDodamR"/>
              </a:rPr>
              <a:t>pickle: </a:t>
            </a:r>
            <a:r>
              <a:rPr lang="ko-KR" sz="1900" b="false" i="false" u="none" strike="noStrike">
                <a:solidFill>
                  <a:srgbClr val="FFFFFF"/>
                </a:solidFill>
                <a:ea typeface="THEDodamR"/>
              </a:rPr>
              <a:t>객체</a:t>
            </a:r>
            <a:r>
              <a:rPr lang="en-US" sz="1900" b="false" i="false" u="none" strike="noStrike">
                <a:solidFill>
                  <a:srgbClr val="FFFFFF"/>
                </a:solidFill>
                <a:latin typeface="THEDodamR"/>
              </a:rPr>
              <a:t> </a:t>
            </a:r>
            <a:r>
              <a:rPr lang="ko-KR" sz="1900" b="false" i="false" u="none" strike="noStrike">
                <a:solidFill>
                  <a:srgbClr val="FFFFFF"/>
                </a:solidFill>
                <a:ea typeface="THEDodamR"/>
              </a:rPr>
              <a:t>직렬화를</a:t>
            </a:r>
            <a:r>
              <a:rPr lang="en-US" sz="1900" b="false" i="false" u="none" strike="noStrike">
                <a:solidFill>
                  <a:srgbClr val="FFFFFF"/>
                </a:solidFill>
                <a:latin typeface="THEDodamR"/>
              </a:rPr>
              <a:t> </a:t>
            </a:r>
            <a:r>
              <a:rPr lang="ko-KR" sz="1900" b="false" i="false" u="none" strike="noStrike">
                <a:solidFill>
                  <a:srgbClr val="FFFFFF"/>
                </a:solidFill>
                <a:ea typeface="THEDodamR"/>
              </a:rPr>
              <a:t>위한</a:t>
            </a:r>
            <a:r>
              <a:rPr lang="en-US" sz="1900" b="false" i="false" u="none" strike="noStrike">
                <a:solidFill>
                  <a:srgbClr val="FFFFFF"/>
                </a:solidFill>
                <a:latin typeface="THEDodamR"/>
              </a:rPr>
              <a:t> </a:t>
            </a:r>
            <a:r>
              <a:rPr lang="ko-KR" sz="1900" b="false" i="false" u="none" strike="noStrike">
                <a:solidFill>
                  <a:srgbClr val="FFFFFF"/>
                </a:solidFill>
                <a:ea typeface="THEDodamR"/>
              </a:rPr>
              <a:t>모듈을</a:t>
            </a:r>
            <a:r>
              <a:rPr lang="en-US" sz="1900" b="false" i="false" u="none" strike="noStrike">
                <a:solidFill>
                  <a:srgbClr val="FFFFFF"/>
                </a:solidFill>
                <a:latin typeface="THEDodamR"/>
              </a:rPr>
              <a:t> </a:t>
            </a:r>
            <a:r>
              <a:rPr lang="ko-KR" sz="1900" b="false" i="false" u="none" strike="noStrike">
                <a:solidFill>
                  <a:srgbClr val="FFFFFF"/>
                </a:solidFill>
                <a:ea typeface="THEDodamR"/>
              </a:rPr>
              <a:t>가져옵니다</a:t>
            </a:r>
            <a:r>
              <a:rPr lang="en-US" sz="1900" b="false" i="false" u="none" strike="noStrike">
                <a:solidFill>
                  <a:srgbClr val="FFFFFF"/>
                </a:solidFill>
                <a:latin typeface="THEDodamR"/>
              </a:rPr>
              <a:t>.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B1E3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4394200" y="850900"/>
            <a:ext cx="1625600" cy="5842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4838700" y="850900"/>
            <a:ext cx="10033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000" b="false" i="false" u="none" strike="noStrike" spc="-100">
                <a:solidFill>
                  <a:srgbClr val="FFFFFF"/>
                </a:solidFill>
                <a:latin typeface="Noto Sans CJK KR Medium"/>
              </a:rPr>
              <a:t>web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375400" y="850900"/>
            <a:ext cx="3416300" cy="5842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6832600" y="812800"/>
            <a:ext cx="27432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000" b="false" i="false" u="none" strike="noStrike" spc="-100">
                <a:solidFill>
                  <a:srgbClr val="FFFFFF"/>
                </a:solidFill>
                <a:latin typeface="Noto Sans CJK KR Medium"/>
              </a:rPr>
              <a:t>programming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172700" y="850900"/>
            <a:ext cx="1752600" cy="5842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0591800" y="850900"/>
            <a:ext cx="12827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000" b="false" i="false" u="none" strike="noStrike" spc="-100">
                <a:solidFill>
                  <a:srgbClr val="FFFFFF"/>
                </a:solidFill>
                <a:latin typeface="Noto Sans CJK KR Medium"/>
              </a:rPr>
              <a:t>team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2344400" y="850900"/>
            <a:ext cx="2019300" cy="5842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2260600" y="977900"/>
            <a:ext cx="330200" cy="3302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2895600" y="977900"/>
            <a:ext cx="330200" cy="3302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3530600" y="977900"/>
            <a:ext cx="330200" cy="3302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752600" y="1435100"/>
            <a:ext cx="15760700" cy="85217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2260600" y="3009900"/>
            <a:ext cx="7912100" cy="29845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9982200" y="4356100"/>
            <a:ext cx="1066800" cy="292100"/>
          </a:xfrm>
          <a:prstGeom prst="rect">
            <a:avLst/>
          </a:prstGeom>
        </p:spPr>
      </p:pic>
      <p:sp>
        <p:nvSpPr>
          <p:cNvPr name="TextBox 16" id="16"/>
          <p:cNvSpPr txBox="true"/>
          <p:nvPr/>
        </p:nvSpPr>
        <p:spPr>
          <a:xfrm rot="0">
            <a:off x="12700000" y="812800"/>
            <a:ext cx="15113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000" b="false" i="false" u="none" strike="noStrike" spc="-100">
                <a:solidFill>
                  <a:srgbClr val="FFFFFF"/>
                </a:solidFill>
                <a:latin typeface="Noto Sans CJK KR Medium"/>
              </a:rPr>
              <a:t>project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16000" y="977900"/>
            <a:ext cx="1358900" cy="8432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 9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10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11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12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13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14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15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16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17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18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19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20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21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22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23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24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24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25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26</a:t>
            </a:r>
          </a:p>
        </p:txBody>
      </p:sp>
      <p:grpSp>
        <p:nvGrpSpPr>
          <p:cNvPr name="Group 18" id="1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9" id="19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1188700" y="2552700"/>
            <a:ext cx="6121400" cy="3937000"/>
          </a:xfrm>
          <a:prstGeom prst="rect">
            <a:avLst/>
          </a:prstGeom>
        </p:spPr>
      </p:pic>
      <p:sp>
        <p:nvSpPr>
          <p:cNvPr name="TextBox 20" id="20"/>
          <p:cNvSpPr txBox="true"/>
          <p:nvPr/>
        </p:nvSpPr>
        <p:spPr>
          <a:xfrm rot="0">
            <a:off x="11404600" y="3073400"/>
            <a:ext cx="5676900" cy="287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1900" b="false" i="false" u="none" strike="noStrike">
                <a:solidFill>
                  <a:srgbClr val="FFFFFF"/>
                </a:solidFill>
                <a:latin typeface="THEDodamR"/>
              </a:rPr>
              <a:t>UniversityScheduler : </a:t>
            </a:r>
            <a:r>
              <a:rPr lang="ko-KR" sz="1900" b="false" i="false" u="none" strike="noStrike">
                <a:solidFill>
                  <a:srgbClr val="FFFFFF"/>
                </a:solidFill>
                <a:ea typeface="THEDodamR"/>
              </a:rPr>
              <a:t>클래스를</a:t>
            </a:r>
            <a:r>
              <a:rPr lang="en-US" sz="1900" b="false" i="false" u="none" strike="noStrike">
                <a:solidFill>
                  <a:srgbClr val="FFFFFF"/>
                </a:solidFill>
                <a:latin typeface="THEDodamR"/>
              </a:rPr>
              <a:t> </a:t>
            </a:r>
            <a:r>
              <a:rPr lang="ko-KR" sz="1900" b="false" i="false" u="none" strike="noStrike">
                <a:solidFill>
                  <a:srgbClr val="FFFFFF"/>
                </a:solidFill>
                <a:ea typeface="THEDodamR"/>
              </a:rPr>
              <a:t>정의합니다</a:t>
            </a:r>
            <a:r>
              <a:rPr lang="en-US" sz="1900" b="false" i="false" u="none" strike="noStrike">
                <a:solidFill>
                  <a:srgbClr val="FFFFFF"/>
                </a:solidFill>
                <a:latin typeface="THEDodamR"/>
              </a:rPr>
              <a:t>.</a:t>
            </a:r>
          </a:p>
          <a:p>
            <a:pPr algn="l" lvl="0">
              <a:lnSpc>
                <a:spcPct val="99600"/>
              </a:lnSpc>
            </a:pPr>
          </a:p>
          <a:p>
            <a:pPr algn="l" lvl="0">
              <a:lnSpc>
                <a:spcPct val="99600"/>
              </a:lnSpc>
            </a:pPr>
            <a:r>
              <a:rPr lang="en-US" sz="1900" b="false" i="false" u="none" strike="noStrike">
                <a:solidFill>
                  <a:srgbClr val="FFFFFF"/>
                </a:solidFill>
                <a:latin typeface="THEDodamR"/>
              </a:rPr>
              <a:t>__init__ </a:t>
            </a:r>
            <a:r>
              <a:rPr lang="ko-KR" sz="1900" b="false" i="false" u="none" strike="noStrike">
                <a:solidFill>
                  <a:srgbClr val="FFFFFF"/>
                </a:solidFill>
                <a:ea typeface="THEDodamR"/>
              </a:rPr>
              <a:t>메서드는</a:t>
            </a:r>
            <a:r>
              <a:rPr lang="en-US" sz="1900" b="false" i="false" u="none" strike="noStrike">
                <a:solidFill>
                  <a:srgbClr val="FFFFFF"/>
                </a:solidFill>
                <a:latin typeface="THEDodamR"/>
              </a:rPr>
              <a:t> </a:t>
            </a:r>
            <a:r>
              <a:rPr lang="ko-KR" sz="1900" b="false" i="false" u="none" strike="noStrike">
                <a:solidFill>
                  <a:srgbClr val="FFFFFF"/>
                </a:solidFill>
                <a:ea typeface="THEDodamR"/>
              </a:rPr>
              <a:t>클래스의</a:t>
            </a:r>
            <a:r>
              <a:rPr lang="en-US" sz="1900" b="false" i="false" u="none" strike="noStrike">
                <a:solidFill>
                  <a:srgbClr val="FFFFFF"/>
                </a:solidFill>
                <a:latin typeface="THEDodamR"/>
              </a:rPr>
              <a:t> </a:t>
            </a:r>
            <a:r>
              <a:rPr lang="ko-KR" sz="1900" b="false" i="false" u="none" strike="noStrike">
                <a:solidFill>
                  <a:srgbClr val="FFFFFF"/>
                </a:solidFill>
                <a:ea typeface="THEDodamR"/>
              </a:rPr>
              <a:t>생성자입니다</a:t>
            </a:r>
            <a:r>
              <a:rPr lang="en-US" sz="1900" b="false" i="false" u="none" strike="noStrike">
                <a:solidFill>
                  <a:srgbClr val="FFFFFF"/>
                </a:solidFill>
                <a:latin typeface="THEDodamR"/>
              </a:rPr>
              <a:t>.</a:t>
            </a:r>
          </a:p>
          <a:p>
            <a:pPr algn="l" lvl="0">
              <a:lnSpc>
                <a:spcPct val="99600"/>
              </a:lnSpc>
            </a:pPr>
            <a:r>
              <a:rPr lang="en-US" sz="1900" b="false" i="false" u="none" strike="noStrike">
                <a:solidFill>
                  <a:srgbClr val="FFFFFF"/>
                </a:solidFill>
                <a:latin typeface="THEDodamR"/>
              </a:rPr>
              <a:t>  - </a:t>
            </a:r>
            <a:r>
              <a:rPr lang="ko-KR" sz="1900" b="false" i="false" u="none" strike="noStrike">
                <a:solidFill>
                  <a:srgbClr val="FFFFFF"/>
                </a:solidFill>
                <a:ea typeface="THEDodamR"/>
              </a:rPr>
              <a:t>프로그램이</a:t>
            </a:r>
            <a:r>
              <a:rPr lang="en-US" sz="1900" b="false" i="false" u="none" strike="noStrike">
                <a:solidFill>
                  <a:srgbClr val="FFFFFF"/>
                </a:solidFill>
                <a:latin typeface="THEDodamR"/>
              </a:rPr>
              <a:t> </a:t>
            </a:r>
            <a:r>
              <a:rPr lang="ko-KR" sz="1900" b="false" i="false" u="none" strike="noStrike">
                <a:solidFill>
                  <a:srgbClr val="FFFFFF"/>
                </a:solidFill>
                <a:ea typeface="THEDodamR"/>
              </a:rPr>
              <a:t>시작될</a:t>
            </a:r>
            <a:r>
              <a:rPr lang="en-US" sz="1900" b="false" i="false" u="none" strike="noStrike">
                <a:solidFill>
                  <a:srgbClr val="FFFFFF"/>
                </a:solidFill>
                <a:latin typeface="THEDodamR"/>
              </a:rPr>
              <a:t> </a:t>
            </a:r>
            <a:r>
              <a:rPr lang="ko-KR" sz="1900" b="false" i="false" u="none" strike="noStrike">
                <a:solidFill>
                  <a:srgbClr val="FFFFFF"/>
                </a:solidFill>
                <a:ea typeface="THEDodamR"/>
              </a:rPr>
              <a:t>때</a:t>
            </a:r>
            <a:r>
              <a:rPr lang="en-US" sz="1900" b="false" i="false" u="none" strike="noStrike">
                <a:solidFill>
                  <a:srgbClr val="FFFFFF"/>
                </a:solidFill>
                <a:latin typeface="THEDodamR"/>
              </a:rPr>
              <a:t> </a:t>
            </a:r>
            <a:r>
              <a:rPr lang="ko-KR" sz="1900" b="false" i="false" u="none" strike="noStrike">
                <a:solidFill>
                  <a:srgbClr val="FFFFFF"/>
                </a:solidFill>
                <a:ea typeface="THEDodamR"/>
              </a:rPr>
              <a:t>실행되며</a:t>
            </a:r>
            <a:r>
              <a:rPr lang="en-US" sz="1900" b="false" i="false" u="none" strike="noStrike">
                <a:solidFill>
                  <a:srgbClr val="FFFFFF"/>
                </a:solidFill>
                <a:latin typeface="THEDodamR"/>
              </a:rPr>
              <a:t>, </a:t>
            </a:r>
            <a:r>
              <a:rPr lang="ko-KR" sz="1900" b="false" i="false" u="none" strike="noStrike">
                <a:solidFill>
                  <a:srgbClr val="FFFFFF"/>
                </a:solidFill>
                <a:ea typeface="THEDodamR"/>
              </a:rPr>
              <a:t>루트</a:t>
            </a:r>
            <a:r>
              <a:rPr lang="en-US" sz="1900" b="false" i="false" u="none" strike="noStrike">
                <a:solidFill>
                  <a:srgbClr val="FFFFFF"/>
                </a:solidFill>
                <a:latin typeface="THEDodamR"/>
              </a:rPr>
              <a:t> </a:t>
            </a:r>
            <a:r>
              <a:rPr lang="ko-KR" sz="1900" b="false" i="false" u="none" strike="noStrike">
                <a:solidFill>
                  <a:srgbClr val="FFFFFF"/>
                </a:solidFill>
                <a:ea typeface="THEDodamR"/>
              </a:rPr>
              <a:t>윈도우</a:t>
            </a:r>
            <a:r>
              <a:rPr lang="en-US" sz="1900" b="false" i="false" u="none" strike="noStrike">
                <a:solidFill>
                  <a:srgbClr val="FFFFFF"/>
                </a:solidFill>
                <a:latin typeface="THEDodamR"/>
              </a:rPr>
              <a:t>, </a:t>
            </a:r>
            <a:r>
              <a:rPr lang="ko-KR" sz="1900" b="false" i="false" u="none" strike="noStrike">
                <a:solidFill>
                  <a:srgbClr val="FFFFFF"/>
                </a:solidFill>
                <a:ea typeface="THEDodamR"/>
              </a:rPr>
              <a:t>제목</a:t>
            </a:r>
            <a:r>
              <a:rPr lang="en-US" sz="1900" b="false" i="false" u="none" strike="noStrike">
                <a:solidFill>
                  <a:srgbClr val="FFFFFF"/>
                </a:solidFill>
                <a:latin typeface="THEDodamR"/>
              </a:rPr>
              <a:t>, </a:t>
            </a:r>
            <a:r>
              <a:rPr lang="ko-KR" sz="1900" b="false" i="false" u="none" strike="noStrike">
                <a:solidFill>
                  <a:srgbClr val="FFFFFF"/>
                </a:solidFill>
                <a:ea typeface="THEDodamR"/>
              </a:rPr>
              <a:t>일정</a:t>
            </a:r>
            <a:r>
              <a:rPr lang="en-US" sz="1900" b="false" i="false" u="none" strike="noStrike">
                <a:solidFill>
                  <a:srgbClr val="FFFFFF"/>
                </a:solidFill>
                <a:latin typeface="THEDodamR"/>
              </a:rPr>
              <a:t> </a:t>
            </a:r>
            <a:r>
              <a:rPr lang="ko-KR" sz="1900" b="false" i="false" u="none" strike="noStrike">
                <a:solidFill>
                  <a:srgbClr val="FFFFFF"/>
                </a:solidFill>
                <a:ea typeface="THEDodamR"/>
              </a:rPr>
              <a:t>저장</a:t>
            </a:r>
            <a:r>
              <a:rPr lang="en-US" sz="1900" b="false" i="false" u="none" strike="noStrike">
                <a:solidFill>
                  <a:srgbClr val="FFFFFF"/>
                </a:solidFill>
                <a:latin typeface="THEDodamR"/>
              </a:rPr>
              <a:t> </a:t>
            </a:r>
            <a:r>
              <a:rPr lang="ko-KR" sz="1900" b="false" i="false" u="none" strike="noStrike">
                <a:solidFill>
                  <a:srgbClr val="FFFFFF"/>
                </a:solidFill>
                <a:ea typeface="THEDodamR"/>
              </a:rPr>
              <a:t>딕셔너리</a:t>
            </a:r>
            <a:r>
              <a:rPr lang="en-US" sz="1900" b="false" i="false" u="none" strike="noStrike">
                <a:solidFill>
                  <a:srgbClr val="FFFFFF"/>
                </a:solidFill>
                <a:latin typeface="THEDodamR"/>
              </a:rPr>
              <a:t> </a:t>
            </a:r>
            <a:r>
              <a:rPr lang="ko-KR" sz="1900" b="false" i="false" u="none" strike="noStrike">
                <a:solidFill>
                  <a:srgbClr val="FFFFFF"/>
                </a:solidFill>
                <a:ea typeface="THEDodamR"/>
              </a:rPr>
              <a:t>등을</a:t>
            </a:r>
            <a:r>
              <a:rPr lang="en-US" sz="1900" b="false" i="false" u="none" strike="noStrike">
                <a:solidFill>
                  <a:srgbClr val="FFFFFF"/>
                </a:solidFill>
                <a:latin typeface="THEDodamR"/>
              </a:rPr>
              <a:t> </a:t>
            </a:r>
            <a:r>
              <a:rPr lang="ko-KR" sz="1900" b="false" i="false" u="none" strike="noStrike">
                <a:solidFill>
                  <a:srgbClr val="FFFFFF"/>
                </a:solidFill>
                <a:ea typeface="THEDodamR"/>
              </a:rPr>
              <a:t>초기화합니다</a:t>
            </a:r>
            <a:r>
              <a:rPr lang="en-US" sz="1900" b="false" i="false" u="none" strike="noStrike">
                <a:solidFill>
                  <a:srgbClr val="FFFFFF"/>
                </a:solidFill>
                <a:latin typeface="THEDodamR"/>
              </a:rPr>
              <a:t>.</a:t>
            </a:r>
            <a:r>
              <a:rPr lang="en-US" sz="1900" b="false" i="false" u="none" strike="noStrike">
                <a:solidFill>
                  <a:srgbClr val="FFFFFF"/>
                </a:solidFill>
                <a:latin typeface="THEDodamR"/>
              </a:rPr>
              <a:t>
</a:t>
            </a:r>
          </a:p>
          <a:p>
            <a:pPr algn="l" lvl="0">
              <a:lnSpc>
                <a:spcPct val="99600"/>
              </a:lnSpc>
            </a:pPr>
            <a:r>
              <a:rPr lang="en-US" sz="1900" b="false" i="false" u="none" strike="noStrike">
                <a:solidFill>
                  <a:srgbClr val="FFFFFF"/>
                </a:solidFill>
                <a:latin typeface="THEDodamR"/>
              </a:rPr>
              <a:t>  - load_schedule() </a:t>
            </a:r>
            <a:r>
              <a:rPr lang="ko-KR" sz="1900" b="false" i="false" u="none" strike="noStrike">
                <a:solidFill>
                  <a:srgbClr val="FFFFFF"/>
                </a:solidFill>
                <a:ea typeface="THEDodamR"/>
              </a:rPr>
              <a:t>메서드를</a:t>
            </a:r>
            <a:r>
              <a:rPr lang="en-US" sz="1900" b="false" i="false" u="none" strike="noStrike">
                <a:solidFill>
                  <a:srgbClr val="FFFFFF"/>
                </a:solidFill>
                <a:latin typeface="THEDodamR"/>
              </a:rPr>
              <a:t> </a:t>
            </a:r>
            <a:r>
              <a:rPr lang="ko-KR" sz="1900" b="false" i="false" u="none" strike="noStrike">
                <a:solidFill>
                  <a:srgbClr val="FFFFFF"/>
                </a:solidFill>
                <a:ea typeface="THEDodamR"/>
              </a:rPr>
              <a:t>호출하여</a:t>
            </a:r>
            <a:r>
              <a:rPr lang="en-US" sz="1900" b="false" i="false" u="none" strike="noStrike">
                <a:solidFill>
                  <a:srgbClr val="FFFFFF"/>
                </a:solidFill>
                <a:latin typeface="THEDodamR"/>
              </a:rPr>
              <a:t> </a:t>
            </a:r>
            <a:r>
              <a:rPr lang="ko-KR" sz="1900" b="false" i="false" u="none" strike="noStrike">
                <a:solidFill>
                  <a:srgbClr val="FFFFFF"/>
                </a:solidFill>
                <a:ea typeface="THEDodamR"/>
              </a:rPr>
              <a:t>저장된</a:t>
            </a:r>
            <a:r>
              <a:rPr lang="en-US" sz="1900" b="false" i="false" u="none" strike="noStrike">
                <a:solidFill>
                  <a:srgbClr val="FFFFFF"/>
                </a:solidFill>
                <a:latin typeface="THEDodamR"/>
              </a:rPr>
              <a:t> </a:t>
            </a:r>
            <a:r>
              <a:rPr lang="ko-KR" sz="1900" b="false" i="false" u="none" strike="noStrike">
                <a:solidFill>
                  <a:srgbClr val="FFFFFF"/>
                </a:solidFill>
                <a:ea typeface="THEDodamR"/>
              </a:rPr>
              <a:t>일정을</a:t>
            </a:r>
            <a:r>
              <a:rPr lang="en-US" sz="1900" b="false" i="false" u="none" strike="noStrike">
                <a:solidFill>
                  <a:srgbClr val="FFFFFF"/>
                </a:solidFill>
                <a:latin typeface="THEDodamR"/>
              </a:rPr>
              <a:t> </a:t>
            </a:r>
            <a:r>
              <a:rPr lang="ko-KR" sz="1900" b="false" i="false" u="none" strike="noStrike">
                <a:solidFill>
                  <a:srgbClr val="FFFFFF"/>
                </a:solidFill>
                <a:ea typeface="THEDodamR"/>
              </a:rPr>
              <a:t>불러오고</a:t>
            </a:r>
            <a:r>
              <a:rPr lang="en-US" sz="1900" b="false" i="false" u="none" strike="noStrike">
                <a:solidFill>
                  <a:srgbClr val="FFFFFF"/>
                </a:solidFill>
                <a:latin typeface="THEDodamR"/>
              </a:rPr>
              <a:t>, create_widgets() </a:t>
            </a:r>
            <a:r>
              <a:rPr lang="ko-KR" sz="1900" b="false" i="false" u="none" strike="noStrike">
                <a:solidFill>
                  <a:srgbClr val="FFFFFF"/>
                </a:solidFill>
                <a:ea typeface="THEDodamR"/>
              </a:rPr>
              <a:t>메서드를</a:t>
            </a:r>
            <a:r>
              <a:rPr lang="en-US" sz="1900" b="false" i="false" u="none" strike="noStrike">
                <a:solidFill>
                  <a:srgbClr val="FFFFFF"/>
                </a:solidFill>
                <a:latin typeface="THEDodamR"/>
              </a:rPr>
              <a:t> </a:t>
            </a:r>
            <a:r>
              <a:rPr lang="ko-KR" sz="1900" b="false" i="false" u="none" strike="noStrike">
                <a:solidFill>
                  <a:srgbClr val="FFFFFF"/>
                </a:solidFill>
                <a:ea typeface="THEDodamR"/>
              </a:rPr>
              <a:t>호출하여</a:t>
            </a:r>
            <a:r>
              <a:rPr lang="en-US" sz="1900" b="false" i="false" u="none" strike="noStrike">
                <a:solidFill>
                  <a:srgbClr val="FFFFFF"/>
                </a:solidFill>
                <a:latin typeface="THEDodamR"/>
              </a:rPr>
              <a:t> GUI </a:t>
            </a:r>
            <a:r>
              <a:rPr lang="ko-KR" sz="1900" b="false" i="false" u="none" strike="noStrike">
                <a:solidFill>
                  <a:srgbClr val="FFFFFF"/>
                </a:solidFill>
                <a:ea typeface="THEDodamR"/>
              </a:rPr>
              <a:t>위젯들을</a:t>
            </a:r>
            <a:r>
              <a:rPr lang="en-US" sz="1900" b="false" i="false" u="none" strike="noStrike">
                <a:solidFill>
                  <a:srgbClr val="FFFFFF"/>
                </a:solidFill>
                <a:latin typeface="THEDodamR"/>
              </a:rPr>
              <a:t> </a:t>
            </a:r>
            <a:r>
              <a:rPr lang="ko-KR" sz="1900" b="false" i="false" u="none" strike="noStrike">
                <a:solidFill>
                  <a:srgbClr val="FFFFFF"/>
                </a:solidFill>
                <a:ea typeface="THEDodamR"/>
              </a:rPr>
              <a:t>생성하고</a:t>
            </a:r>
            <a:r>
              <a:rPr lang="en-US" sz="1900" b="false" i="false" u="none" strike="noStrike">
                <a:solidFill>
                  <a:srgbClr val="FFFFFF"/>
                </a:solidFill>
                <a:latin typeface="THEDodamR"/>
              </a:rPr>
              <a:t> </a:t>
            </a:r>
            <a:r>
              <a:rPr lang="ko-KR" sz="1900" b="false" i="false" u="none" strike="noStrike">
                <a:solidFill>
                  <a:srgbClr val="FFFFFF"/>
                </a:solidFill>
                <a:ea typeface="THEDodamR"/>
              </a:rPr>
              <a:t>배치합니다</a:t>
            </a:r>
            <a:r>
              <a:rPr lang="en-US" sz="1900" b="false" i="false" u="none" strike="noStrike">
                <a:solidFill>
                  <a:srgbClr val="FFFFFF"/>
                </a:solidFill>
                <a:latin typeface="THEDodamR"/>
              </a:rPr>
              <a:t>.</a:t>
            </a:r>
          </a:p>
          <a:p>
            <a:pPr algn="l" lvl="0">
              <a:lnSpc>
                <a:spcPct val="99600"/>
              </a:lnSpc>
            </a:pPr>
            <a:r>
              <a:rPr lang="en-US" sz="1900" b="false" i="false" u="none" strike="noStrike">
                <a:solidFill>
                  <a:srgbClr val="FFFFFF"/>
                </a:solidFill>
                <a:latin typeface="THEDodamR"/>
              </a:rPr>
              <a:t>  - display_schedule() </a:t>
            </a:r>
            <a:r>
              <a:rPr lang="ko-KR" sz="1900" b="false" i="false" u="none" strike="noStrike">
                <a:solidFill>
                  <a:srgbClr val="FFFFFF"/>
                </a:solidFill>
                <a:ea typeface="THEDodamR"/>
              </a:rPr>
              <a:t>메서드를</a:t>
            </a:r>
            <a:r>
              <a:rPr lang="en-US" sz="1900" b="false" i="false" u="none" strike="noStrike">
                <a:solidFill>
                  <a:srgbClr val="FFFFFF"/>
                </a:solidFill>
                <a:latin typeface="THEDodamR"/>
              </a:rPr>
              <a:t> </a:t>
            </a:r>
            <a:r>
              <a:rPr lang="ko-KR" sz="1900" b="false" i="false" u="none" strike="noStrike">
                <a:solidFill>
                  <a:srgbClr val="FFFFFF"/>
                </a:solidFill>
                <a:ea typeface="THEDodamR"/>
              </a:rPr>
              <a:t>호출하여</a:t>
            </a:r>
            <a:r>
              <a:rPr lang="en-US" sz="1900" b="false" i="false" u="none" strike="noStrike">
                <a:solidFill>
                  <a:srgbClr val="FFFFFF"/>
                </a:solidFill>
                <a:latin typeface="THEDodamR"/>
              </a:rPr>
              <a:t> </a:t>
            </a:r>
            <a:r>
              <a:rPr lang="ko-KR" sz="1900" b="false" i="false" u="none" strike="noStrike">
                <a:solidFill>
                  <a:srgbClr val="FFFFFF"/>
                </a:solidFill>
                <a:ea typeface="THEDodamR"/>
              </a:rPr>
              <a:t>불러온</a:t>
            </a:r>
            <a:r>
              <a:rPr lang="en-US" sz="1900" b="false" i="false" u="none" strike="noStrike">
                <a:solidFill>
                  <a:srgbClr val="FFFFFF"/>
                </a:solidFill>
                <a:latin typeface="THEDodamR"/>
              </a:rPr>
              <a:t> </a:t>
            </a:r>
            <a:r>
              <a:rPr lang="ko-KR" sz="1900" b="false" i="false" u="none" strike="noStrike">
                <a:solidFill>
                  <a:srgbClr val="FFFFFF"/>
                </a:solidFill>
                <a:ea typeface="THEDodamR"/>
              </a:rPr>
              <a:t>일정을</a:t>
            </a:r>
            <a:r>
              <a:rPr lang="en-US" sz="1900" b="false" i="false" u="none" strike="noStrike">
                <a:solidFill>
                  <a:srgbClr val="FFFFFF"/>
                </a:solidFill>
                <a:latin typeface="THEDodamR"/>
              </a:rPr>
              <a:t> GUI</a:t>
            </a:r>
            <a:r>
              <a:rPr lang="ko-KR" sz="1900" b="false" i="false" u="none" strike="noStrike">
                <a:solidFill>
                  <a:srgbClr val="FFFFFF"/>
                </a:solidFill>
                <a:ea typeface="THEDodamR"/>
              </a:rPr>
              <a:t>에</a:t>
            </a:r>
            <a:r>
              <a:rPr lang="en-US" sz="1900" b="false" i="false" u="none" strike="noStrike">
                <a:solidFill>
                  <a:srgbClr val="FFFFFF"/>
                </a:solidFill>
                <a:latin typeface="THEDodamR"/>
              </a:rPr>
              <a:t> </a:t>
            </a:r>
            <a:r>
              <a:rPr lang="ko-KR" sz="1900" b="false" i="false" u="none" strike="noStrike">
                <a:solidFill>
                  <a:srgbClr val="FFFFFF"/>
                </a:solidFill>
                <a:ea typeface="THEDodamR"/>
              </a:rPr>
              <a:t>표시합니다</a:t>
            </a:r>
            <a:r>
              <a:rPr lang="en-US" sz="1900" b="false" i="false" u="none" strike="noStrike">
                <a:solidFill>
                  <a:srgbClr val="FFFFFF"/>
                </a:solidFill>
                <a:latin typeface="THEDodamR"/>
              </a:rPr>
              <a:t>.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B1E3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4394200" y="850900"/>
            <a:ext cx="1625600" cy="5842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4838700" y="850900"/>
            <a:ext cx="10033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000" b="false" i="false" u="none" strike="noStrike" spc="-100">
                <a:solidFill>
                  <a:srgbClr val="FFFFFF"/>
                </a:solidFill>
                <a:latin typeface="Noto Sans CJK KR Medium"/>
              </a:rPr>
              <a:t>web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375400" y="850900"/>
            <a:ext cx="3416300" cy="5842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6832600" y="812800"/>
            <a:ext cx="27432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000" b="false" i="false" u="none" strike="noStrike" spc="-100">
                <a:solidFill>
                  <a:srgbClr val="FFFFFF"/>
                </a:solidFill>
                <a:latin typeface="Noto Sans CJK KR Medium"/>
              </a:rPr>
              <a:t>programming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172700" y="850900"/>
            <a:ext cx="1752600" cy="5842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0591800" y="850900"/>
            <a:ext cx="12827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000" b="false" i="false" u="none" strike="noStrike" spc="-100">
                <a:solidFill>
                  <a:srgbClr val="FFFFFF"/>
                </a:solidFill>
                <a:latin typeface="Noto Sans CJK KR Medium"/>
              </a:rPr>
              <a:t>team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2344400" y="850900"/>
            <a:ext cx="2019300" cy="5842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2260600" y="977900"/>
            <a:ext cx="330200" cy="3302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2895600" y="977900"/>
            <a:ext cx="330200" cy="3302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3530600" y="977900"/>
            <a:ext cx="330200" cy="3302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752600" y="1435100"/>
            <a:ext cx="15760700" cy="85217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2603500" y="5880100"/>
            <a:ext cx="10096500" cy="13589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-1380000">
            <a:off x="9969500" y="5549900"/>
            <a:ext cx="1066800" cy="292100"/>
          </a:xfrm>
          <a:prstGeom prst="rect">
            <a:avLst/>
          </a:prstGeom>
        </p:spPr>
      </p:pic>
      <p:sp>
        <p:nvSpPr>
          <p:cNvPr name="TextBox 16" id="16"/>
          <p:cNvSpPr txBox="true"/>
          <p:nvPr/>
        </p:nvSpPr>
        <p:spPr>
          <a:xfrm rot="0">
            <a:off x="12700000" y="812800"/>
            <a:ext cx="15113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000" b="false" i="false" u="none" strike="noStrike" spc="-100">
                <a:solidFill>
                  <a:srgbClr val="FFFFFF"/>
                </a:solidFill>
                <a:latin typeface="Noto Sans CJK KR Medium"/>
              </a:rPr>
              <a:t>project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16000" y="977900"/>
            <a:ext cx="1358900" cy="8432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 9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10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11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12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13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14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15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16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17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18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19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20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21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22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23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24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24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25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26</a:t>
            </a:r>
          </a:p>
        </p:txBody>
      </p:sp>
      <p:pic>
        <p:nvPicPr>
          <p:cNvPr name="Picture 18" id="18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1303000" y="3098800"/>
            <a:ext cx="5016500" cy="2590800"/>
          </a:xfrm>
          <a:prstGeom prst="rect">
            <a:avLst/>
          </a:prstGeom>
        </p:spPr>
      </p:pic>
      <p:sp>
        <p:nvSpPr>
          <p:cNvPr name="TextBox 19" id="19"/>
          <p:cNvSpPr txBox="true"/>
          <p:nvPr/>
        </p:nvSpPr>
        <p:spPr>
          <a:xfrm rot="0">
            <a:off x="11442700" y="3556000"/>
            <a:ext cx="4699000" cy="1676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create_widgets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메서드는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 GUI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위젯들을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생성하고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배치하는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역할을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합니다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.</a:t>
            </a:r>
          </a:p>
          <a:p>
            <a:pPr algn="l" lvl="0">
              <a:lnSpc>
                <a:spcPct val="99600"/>
              </a:lnSpc>
            </a:pPr>
          </a:p>
          <a:p>
            <a:pPr algn="l" lvl="0">
              <a:lnSpc>
                <a:spcPct val="99600"/>
              </a:lnSpc>
            </a:pP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프로그램의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제목을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나타내는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레이블을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생성하고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,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루트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윈도우에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패킹합니다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.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B1E3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4394200" y="850900"/>
            <a:ext cx="1625600" cy="5842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4838700" y="850900"/>
            <a:ext cx="10033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000" b="false" i="false" u="none" strike="noStrike" spc="-100">
                <a:solidFill>
                  <a:srgbClr val="FFFFFF"/>
                </a:solidFill>
                <a:latin typeface="Noto Sans CJK KR Medium"/>
              </a:rPr>
              <a:t>web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375400" y="850900"/>
            <a:ext cx="3416300" cy="5842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6832600" y="812800"/>
            <a:ext cx="27432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000" b="false" i="false" u="none" strike="noStrike" spc="-100">
                <a:solidFill>
                  <a:srgbClr val="FFFFFF"/>
                </a:solidFill>
                <a:latin typeface="Noto Sans CJK KR Medium"/>
              </a:rPr>
              <a:t>programming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172700" y="850900"/>
            <a:ext cx="1752600" cy="5842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0591800" y="850900"/>
            <a:ext cx="12827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000" b="false" i="false" u="none" strike="noStrike" spc="-100">
                <a:solidFill>
                  <a:srgbClr val="FFFFFF"/>
                </a:solidFill>
                <a:latin typeface="Noto Sans CJK KR Medium"/>
              </a:rPr>
              <a:t>team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2344400" y="850900"/>
            <a:ext cx="2019300" cy="5842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2260600" y="977900"/>
            <a:ext cx="330200" cy="3302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2895600" y="977900"/>
            <a:ext cx="330200" cy="3302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3530600" y="977900"/>
            <a:ext cx="330200" cy="3302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752600" y="1435100"/>
            <a:ext cx="15760700" cy="85217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2755900" y="7175500"/>
            <a:ext cx="12788900" cy="22987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16200000">
            <a:off x="3721100" y="6184900"/>
            <a:ext cx="1066800" cy="292100"/>
          </a:xfrm>
          <a:prstGeom prst="rect">
            <a:avLst/>
          </a:prstGeom>
        </p:spPr>
      </p:pic>
      <p:sp>
        <p:nvSpPr>
          <p:cNvPr name="TextBox 16" id="16"/>
          <p:cNvSpPr txBox="true"/>
          <p:nvPr/>
        </p:nvSpPr>
        <p:spPr>
          <a:xfrm rot="0">
            <a:off x="12700000" y="812800"/>
            <a:ext cx="15113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000" b="false" i="false" u="none" strike="noStrike" spc="-100">
                <a:solidFill>
                  <a:srgbClr val="FFFFFF"/>
                </a:solidFill>
                <a:latin typeface="Noto Sans CJK KR Medium"/>
              </a:rPr>
              <a:t>project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16000" y="977900"/>
            <a:ext cx="1358900" cy="8432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 9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10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11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12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13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14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15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16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17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18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19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20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21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22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23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24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24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25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26</a:t>
            </a:r>
          </a:p>
        </p:txBody>
      </p:sp>
      <p:pic>
        <p:nvPicPr>
          <p:cNvPr name="Picture 18" id="18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2730500" y="9436100"/>
            <a:ext cx="9194800" cy="520700"/>
          </a:xfrm>
          <a:prstGeom prst="rect">
            <a:avLst/>
          </a:prstGeom>
        </p:spPr>
      </p:pic>
      <p:grpSp>
        <p:nvGrpSpPr>
          <p:cNvPr name="Group 19" id="1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0" id="20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2616200" y="2184400"/>
            <a:ext cx="6781800" cy="3505200"/>
          </a:xfrm>
          <a:prstGeom prst="rect">
            <a:avLst/>
          </a:prstGeom>
        </p:spPr>
      </p:pic>
      <p:sp>
        <p:nvSpPr>
          <p:cNvPr name="TextBox 21" id="21"/>
          <p:cNvSpPr txBox="true"/>
          <p:nvPr/>
        </p:nvSpPr>
        <p:spPr>
          <a:xfrm rot="0">
            <a:off x="2806700" y="2438400"/>
            <a:ext cx="5969000" cy="295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일정을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표시하는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트리뷰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위젯을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생성하고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배치하는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부분입니다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.</a:t>
            </a:r>
          </a:p>
          <a:p>
            <a:pPr algn="l" lvl="0">
              <a:lnSpc>
                <a:spcPct val="99600"/>
              </a:lnSpc>
            </a:pPr>
          </a:p>
          <a:p>
            <a:pPr algn="l" lvl="0">
              <a:lnSpc>
                <a:spcPct val="99600"/>
              </a:lnSpc>
            </a:pP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트리뷰에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표시될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열들을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정의하고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,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각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열의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제목을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설정합니다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.</a:t>
            </a:r>
          </a:p>
          <a:p>
            <a:pPr algn="l" lvl="0">
              <a:lnSpc>
                <a:spcPct val="99600"/>
              </a:lnSpc>
            </a:pPr>
          </a:p>
          <a:p>
            <a:pPr algn="l" lvl="0">
              <a:lnSpc>
                <a:spcPct val="99600"/>
              </a:lnSpc>
            </a:pP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side='left'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를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사용하여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윈도우의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왼쪽에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위치하도록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설정하고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, fill='both'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및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 expand=True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로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윈도우의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크기에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맞게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트리뷰가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확장되도록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설정합니다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.</a:t>
            </a:r>
          </a:p>
        </p:txBody>
      </p:sp>
      <p:pic>
        <p:nvPicPr>
          <p:cNvPr name="Picture 22" id="22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2839700" y="7988300"/>
            <a:ext cx="5029200" cy="21082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-60000">
            <a:off x="11950700" y="9563100"/>
            <a:ext cx="800100" cy="292100"/>
          </a:xfrm>
          <a:prstGeom prst="rect">
            <a:avLst/>
          </a:prstGeom>
        </p:spPr>
      </p:pic>
      <p:sp>
        <p:nvSpPr>
          <p:cNvPr name="TextBox 24" id="24"/>
          <p:cNvSpPr txBox="true"/>
          <p:nvPr/>
        </p:nvSpPr>
        <p:spPr>
          <a:xfrm rot="0">
            <a:off x="13131800" y="8166100"/>
            <a:ext cx="4457700" cy="1778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1900" b="false" i="false" u="none" strike="noStrike">
                <a:solidFill>
                  <a:srgbClr val="FFFFFF"/>
                </a:solidFill>
                <a:ea typeface="THEDodamR"/>
              </a:rPr>
              <a:t>이</a:t>
            </a:r>
            <a:r>
              <a:rPr lang="en-US" sz="1900" b="false" i="false" u="none" strike="noStrike">
                <a:solidFill>
                  <a:srgbClr val="FFFFFF"/>
                </a:solidFill>
                <a:latin typeface="THEDodamR"/>
              </a:rPr>
              <a:t> </a:t>
            </a:r>
            <a:r>
              <a:rPr lang="ko-KR" sz="1900" b="false" i="false" u="none" strike="noStrike">
                <a:solidFill>
                  <a:srgbClr val="FFFFFF"/>
                </a:solidFill>
                <a:ea typeface="THEDodamR"/>
              </a:rPr>
              <a:t>부분은</a:t>
            </a:r>
            <a:r>
              <a:rPr lang="en-US" sz="1900" b="false" i="false" u="none" strike="noStrike">
                <a:solidFill>
                  <a:srgbClr val="FFFFFF"/>
                </a:solidFill>
                <a:latin typeface="THEDodamR"/>
              </a:rPr>
              <a:t> </a:t>
            </a:r>
            <a:r>
              <a:rPr lang="ko-KR" sz="1900" b="false" i="false" u="none" strike="noStrike">
                <a:solidFill>
                  <a:srgbClr val="FFFFFF"/>
                </a:solidFill>
                <a:ea typeface="THEDodamR"/>
              </a:rPr>
              <a:t>트리뷰</a:t>
            </a:r>
            <a:r>
              <a:rPr lang="en-US" sz="1900" b="false" i="false" u="none" strike="noStrike">
                <a:solidFill>
                  <a:srgbClr val="FFFFFF"/>
                </a:solidFill>
                <a:latin typeface="THEDodamR"/>
              </a:rPr>
              <a:t> </a:t>
            </a:r>
            <a:r>
              <a:rPr lang="ko-KR" sz="1900" b="false" i="false" u="none" strike="noStrike">
                <a:solidFill>
                  <a:srgbClr val="FFFFFF"/>
                </a:solidFill>
                <a:ea typeface="THEDodamR"/>
              </a:rPr>
              <a:t>위젯에</a:t>
            </a:r>
            <a:r>
              <a:rPr lang="en-US" sz="1900" b="false" i="false" u="none" strike="noStrike">
                <a:solidFill>
                  <a:srgbClr val="FFFFFF"/>
                </a:solidFill>
                <a:latin typeface="THEDodamR"/>
              </a:rPr>
              <a:t> </a:t>
            </a:r>
            <a:r>
              <a:rPr lang="ko-KR" sz="1900" b="false" i="false" u="none" strike="noStrike">
                <a:solidFill>
                  <a:srgbClr val="FFFFFF"/>
                </a:solidFill>
                <a:ea typeface="THEDodamR"/>
              </a:rPr>
              <a:t>이벤트를</a:t>
            </a:r>
            <a:r>
              <a:rPr lang="en-US" sz="1900" b="false" i="false" u="none" strike="noStrike">
                <a:solidFill>
                  <a:srgbClr val="FFFFFF"/>
                </a:solidFill>
                <a:latin typeface="THEDodamR"/>
              </a:rPr>
              <a:t> </a:t>
            </a:r>
            <a:r>
              <a:rPr lang="ko-KR" sz="1900" b="false" i="false" u="none" strike="noStrike">
                <a:solidFill>
                  <a:srgbClr val="FFFFFF"/>
                </a:solidFill>
                <a:ea typeface="THEDodamR"/>
              </a:rPr>
              <a:t>바인딩하는</a:t>
            </a:r>
            <a:r>
              <a:rPr lang="en-US" sz="1900" b="false" i="false" u="none" strike="noStrike">
                <a:solidFill>
                  <a:srgbClr val="FFFFFF"/>
                </a:solidFill>
                <a:latin typeface="THEDodamR"/>
              </a:rPr>
              <a:t> </a:t>
            </a:r>
            <a:r>
              <a:rPr lang="ko-KR" sz="1900" b="false" i="false" u="none" strike="noStrike">
                <a:solidFill>
                  <a:srgbClr val="FFFFFF"/>
                </a:solidFill>
                <a:ea typeface="THEDodamR"/>
              </a:rPr>
              <a:t>부분입니다</a:t>
            </a:r>
            <a:r>
              <a:rPr lang="en-US" sz="1900" b="false" i="false" u="none" strike="noStrike">
                <a:solidFill>
                  <a:srgbClr val="FFFFFF"/>
                </a:solidFill>
                <a:latin typeface="THEDodamR"/>
              </a:rPr>
              <a:t>.</a:t>
            </a:r>
          </a:p>
          <a:p>
            <a:pPr algn="l" lvl="0">
              <a:lnSpc>
                <a:spcPct val="99600"/>
              </a:lnSpc>
            </a:pPr>
            <a:r>
              <a:rPr lang="en-US" sz="1900" b="false" i="false" u="none" strike="noStrike">
                <a:solidFill>
                  <a:srgbClr val="FFFFFF"/>
                </a:solidFill>
                <a:latin typeface="THEDodamR"/>
              </a:rPr>
              <a:t>&lt;ButtonRelease-1&gt;</a:t>
            </a:r>
            <a:r>
              <a:rPr lang="ko-KR" sz="1900" b="false" i="false" u="none" strike="noStrike">
                <a:solidFill>
                  <a:srgbClr val="FFFFFF"/>
                </a:solidFill>
                <a:ea typeface="THEDodamR"/>
              </a:rPr>
              <a:t>은</a:t>
            </a:r>
            <a:r>
              <a:rPr lang="en-US" sz="1900" b="false" i="false" u="none" strike="noStrike">
                <a:solidFill>
                  <a:srgbClr val="FFFFFF"/>
                </a:solidFill>
                <a:latin typeface="THEDodamR"/>
              </a:rPr>
              <a:t> </a:t>
            </a:r>
            <a:r>
              <a:rPr lang="ko-KR" sz="1900" b="false" i="false" u="none" strike="noStrike">
                <a:solidFill>
                  <a:srgbClr val="FFFFFF"/>
                </a:solidFill>
                <a:ea typeface="THEDodamR"/>
              </a:rPr>
              <a:t>마우스</a:t>
            </a:r>
            <a:r>
              <a:rPr lang="en-US" sz="1900" b="false" i="false" u="none" strike="noStrike">
                <a:solidFill>
                  <a:srgbClr val="FFFFFF"/>
                </a:solidFill>
                <a:latin typeface="THEDodamR"/>
              </a:rPr>
              <a:t> </a:t>
            </a:r>
            <a:r>
              <a:rPr lang="ko-KR" sz="1900" b="false" i="false" u="none" strike="noStrike">
                <a:solidFill>
                  <a:srgbClr val="FFFFFF"/>
                </a:solidFill>
                <a:ea typeface="THEDodamR"/>
              </a:rPr>
              <a:t>왼쪽</a:t>
            </a:r>
            <a:r>
              <a:rPr lang="en-US" sz="1900" b="false" i="false" u="none" strike="noStrike">
                <a:solidFill>
                  <a:srgbClr val="FFFFFF"/>
                </a:solidFill>
                <a:latin typeface="THEDodamR"/>
              </a:rPr>
              <a:t> </a:t>
            </a:r>
            <a:r>
              <a:rPr lang="ko-KR" sz="1900" b="false" i="false" u="none" strike="noStrike">
                <a:solidFill>
                  <a:srgbClr val="FFFFFF"/>
                </a:solidFill>
                <a:ea typeface="THEDodamR"/>
              </a:rPr>
              <a:t>버튼을</a:t>
            </a:r>
            <a:r>
              <a:rPr lang="en-US" sz="1900" b="false" i="false" u="none" strike="noStrike">
                <a:solidFill>
                  <a:srgbClr val="FFFFFF"/>
                </a:solidFill>
                <a:latin typeface="THEDodamR"/>
              </a:rPr>
              <a:t> </a:t>
            </a:r>
            <a:r>
              <a:rPr lang="ko-KR" sz="1900" b="false" i="false" u="none" strike="noStrike">
                <a:solidFill>
                  <a:srgbClr val="FFFFFF"/>
                </a:solidFill>
                <a:ea typeface="THEDodamR"/>
              </a:rPr>
              <a:t>놓을</a:t>
            </a:r>
            <a:r>
              <a:rPr lang="en-US" sz="1900" b="false" i="false" u="none" strike="noStrike">
                <a:solidFill>
                  <a:srgbClr val="FFFFFF"/>
                </a:solidFill>
                <a:latin typeface="THEDodamR"/>
              </a:rPr>
              <a:t> </a:t>
            </a:r>
            <a:r>
              <a:rPr lang="ko-KR" sz="1900" b="false" i="false" u="none" strike="noStrike">
                <a:solidFill>
                  <a:srgbClr val="FFFFFF"/>
                </a:solidFill>
                <a:ea typeface="THEDodamR"/>
              </a:rPr>
              <a:t>때</a:t>
            </a:r>
            <a:r>
              <a:rPr lang="en-US" sz="1900" b="false" i="false" u="none" strike="noStrike">
                <a:solidFill>
                  <a:srgbClr val="FFFFFF"/>
                </a:solidFill>
                <a:latin typeface="THEDodamR"/>
              </a:rPr>
              <a:t> </a:t>
            </a:r>
            <a:r>
              <a:rPr lang="ko-KR" sz="1900" b="false" i="false" u="none" strike="noStrike">
                <a:solidFill>
                  <a:srgbClr val="FFFFFF"/>
                </a:solidFill>
                <a:ea typeface="THEDodamR"/>
              </a:rPr>
              <a:t>발생하는</a:t>
            </a:r>
            <a:r>
              <a:rPr lang="en-US" sz="1900" b="false" i="false" u="none" strike="noStrike">
                <a:solidFill>
                  <a:srgbClr val="FFFFFF"/>
                </a:solidFill>
                <a:latin typeface="THEDodamR"/>
              </a:rPr>
              <a:t> </a:t>
            </a:r>
            <a:r>
              <a:rPr lang="ko-KR" sz="1900" b="false" i="false" u="none" strike="noStrike">
                <a:solidFill>
                  <a:srgbClr val="FFFFFF"/>
                </a:solidFill>
                <a:ea typeface="THEDodamR"/>
              </a:rPr>
              <a:t>이벤트를</a:t>
            </a:r>
            <a:r>
              <a:rPr lang="en-US" sz="1900" b="false" i="false" u="none" strike="noStrike">
                <a:solidFill>
                  <a:srgbClr val="FFFFFF"/>
                </a:solidFill>
                <a:latin typeface="THEDodamR"/>
              </a:rPr>
              <a:t> </a:t>
            </a:r>
            <a:r>
              <a:rPr lang="ko-KR" sz="1900" b="false" i="false" u="none" strike="noStrike">
                <a:solidFill>
                  <a:srgbClr val="FFFFFF"/>
                </a:solidFill>
                <a:ea typeface="THEDodamR"/>
              </a:rPr>
              <a:t>의미합니다</a:t>
            </a:r>
            <a:r>
              <a:rPr lang="en-US" sz="1900" b="false" i="false" u="none" strike="noStrike">
                <a:solidFill>
                  <a:srgbClr val="FFFFFF"/>
                </a:solidFill>
                <a:latin typeface="THEDodamR"/>
              </a:rPr>
              <a:t>.</a:t>
            </a:r>
          </a:p>
          <a:p>
            <a:pPr algn="l" lvl="0">
              <a:lnSpc>
                <a:spcPct val="99600"/>
              </a:lnSpc>
            </a:pPr>
            <a:r>
              <a:rPr lang="ko-KR" sz="1900" b="false" i="false" u="none" strike="noStrike">
                <a:solidFill>
                  <a:srgbClr val="FFFFFF"/>
                </a:solidFill>
                <a:ea typeface="THEDodamR"/>
              </a:rPr>
              <a:t>이벤트가</a:t>
            </a:r>
            <a:r>
              <a:rPr lang="en-US" sz="1900" b="false" i="false" u="none" strike="noStrike">
                <a:solidFill>
                  <a:srgbClr val="FFFFFF"/>
                </a:solidFill>
                <a:latin typeface="THEDodamR"/>
              </a:rPr>
              <a:t> </a:t>
            </a:r>
            <a:r>
              <a:rPr lang="ko-KR" sz="1900" b="false" i="false" u="none" strike="noStrike">
                <a:solidFill>
                  <a:srgbClr val="FFFFFF"/>
                </a:solidFill>
                <a:ea typeface="THEDodamR"/>
              </a:rPr>
              <a:t>발생하면</a:t>
            </a:r>
            <a:r>
              <a:rPr lang="en-US" sz="1900" b="false" i="false" u="none" strike="noStrike">
                <a:solidFill>
                  <a:srgbClr val="FFFFFF"/>
                </a:solidFill>
                <a:latin typeface="THEDodamR"/>
              </a:rPr>
              <a:t> self.select_schedule </a:t>
            </a:r>
            <a:r>
              <a:rPr lang="ko-KR" sz="1900" b="false" i="false" u="none" strike="noStrike">
                <a:solidFill>
                  <a:srgbClr val="FFFFFF"/>
                </a:solidFill>
                <a:ea typeface="THEDodamR"/>
              </a:rPr>
              <a:t>메서드가</a:t>
            </a:r>
            <a:r>
              <a:rPr lang="en-US" sz="1900" b="false" i="false" u="none" strike="noStrike">
                <a:solidFill>
                  <a:srgbClr val="FFFFFF"/>
                </a:solidFill>
                <a:latin typeface="THEDodamR"/>
              </a:rPr>
              <a:t> </a:t>
            </a:r>
            <a:r>
              <a:rPr lang="ko-KR" sz="1900" b="false" i="false" u="none" strike="noStrike">
                <a:solidFill>
                  <a:srgbClr val="FFFFFF"/>
                </a:solidFill>
                <a:ea typeface="THEDodamR"/>
              </a:rPr>
              <a:t>호출됩니다</a:t>
            </a:r>
            <a:r>
              <a:rPr lang="en-US" sz="1900" b="false" i="false" u="none" strike="noStrike">
                <a:solidFill>
                  <a:srgbClr val="FFFFFF"/>
                </a:solidFill>
                <a:latin typeface="THEDodamR"/>
              </a:rPr>
              <a:t>.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B1E3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4394200" y="850900"/>
            <a:ext cx="1625600" cy="5842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4838700" y="850900"/>
            <a:ext cx="10033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000" b="false" i="false" u="none" strike="noStrike" spc="-100">
                <a:solidFill>
                  <a:srgbClr val="FFFFFF"/>
                </a:solidFill>
                <a:latin typeface="Noto Sans CJK KR Medium"/>
              </a:rPr>
              <a:t>web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375400" y="850900"/>
            <a:ext cx="3416300" cy="5842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6832600" y="812800"/>
            <a:ext cx="27432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000" b="false" i="false" u="none" strike="noStrike" spc="-100">
                <a:solidFill>
                  <a:srgbClr val="FFFFFF"/>
                </a:solidFill>
                <a:latin typeface="Noto Sans CJK KR Medium"/>
              </a:rPr>
              <a:t>programming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172700" y="850900"/>
            <a:ext cx="1752600" cy="5842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0591800" y="850900"/>
            <a:ext cx="12827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000" b="false" i="false" u="none" strike="noStrike" spc="-100">
                <a:solidFill>
                  <a:srgbClr val="FFFFFF"/>
                </a:solidFill>
                <a:latin typeface="Noto Sans CJK KR Medium"/>
              </a:rPr>
              <a:t>team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2344400" y="850900"/>
            <a:ext cx="2019300" cy="5842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2260600" y="977900"/>
            <a:ext cx="330200" cy="3302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2895600" y="977900"/>
            <a:ext cx="330200" cy="3302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3530600" y="977900"/>
            <a:ext cx="330200" cy="3302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778000" y="1727200"/>
            <a:ext cx="15722600" cy="76835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2971800" y="1727200"/>
            <a:ext cx="9664700" cy="1485900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12700000" y="812800"/>
            <a:ext cx="15113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000" b="false" i="false" u="none" strike="noStrike" spc="-100">
                <a:solidFill>
                  <a:srgbClr val="FFFFFF"/>
                </a:solidFill>
                <a:latin typeface="Noto Sans CJK KR Medium"/>
              </a:rPr>
              <a:t>project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16000" y="977900"/>
            <a:ext cx="1358900" cy="8432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 9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10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11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12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13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14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15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16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17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18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19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20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21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22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23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24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24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25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26</a:t>
            </a:r>
          </a:p>
        </p:txBody>
      </p:sp>
      <p:pic>
        <p:nvPicPr>
          <p:cNvPr name="Picture 17" id="17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9639300" y="3822700"/>
            <a:ext cx="6781800" cy="41275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3360000">
            <a:off x="12319000" y="3327400"/>
            <a:ext cx="635000" cy="292100"/>
          </a:xfrm>
          <a:prstGeom prst="rect">
            <a:avLst/>
          </a:prstGeom>
        </p:spPr>
      </p:pic>
      <p:sp>
        <p:nvSpPr>
          <p:cNvPr name="TextBox 19" id="19"/>
          <p:cNvSpPr txBox="true"/>
          <p:nvPr/>
        </p:nvSpPr>
        <p:spPr>
          <a:xfrm rot="0">
            <a:off x="10071100" y="3911600"/>
            <a:ext cx="5969000" cy="3924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이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부분은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캘린더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위젯을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생성하는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부분입니다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.</a:t>
            </a:r>
          </a:p>
          <a:p>
            <a:pPr algn="l" lvl="0">
              <a:lnSpc>
                <a:spcPct val="99600"/>
              </a:lnSpc>
            </a:pPr>
          </a:p>
          <a:p>
            <a:pPr algn="l" lvl="0">
              <a:lnSpc>
                <a:spcPct val="99600"/>
              </a:lnSpc>
            </a:pP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self.calendar_label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은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캘린더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위젯의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제목을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나타내는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레이블입니다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.</a:t>
            </a:r>
          </a:p>
          <a:p>
            <a:pPr algn="l" lvl="0">
              <a:lnSpc>
                <a:spcPct val="99600"/>
              </a:lnSpc>
            </a:pPr>
          </a:p>
          <a:p>
            <a:pPr algn="l" lvl="0">
              <a:lnSpc>
                <a:spcPct val="99600"/>
              </a:lnSpc>
            </a:pP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self.calendar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은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실제로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날짜를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선택할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수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있는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캘린더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위젯입니다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.</a:t>
            </a:r>
          </a:p>
          <a:p>
            <a:pPr algn="l" lvl="0">
              <a:lnSpc>
                <a:spcPct val="99600"/>
              </a:lnSpc>
            </a:pP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캘린더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위젯은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 selectmode='day'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로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날짜를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선택할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수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있도록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설정되어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있으며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, date_pattern='yyyy-mm-dd'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로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날짜의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표시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형식을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지정합니다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.</a:t>
            </a:r>
          </a:p>
          <a:p>
            <a:pPr algn="l" lvl="0">
              <a:lnSpc>
                <a:spcPct val="99600"/>
              </a:lnSpc>
            </a:pPr>
          </a:p>
          <a:p>
            <a:pPr algn="l" lvl="0">
              <a:lnSpc>
                <a:spcPct val="99600"/>
              </a:lnSpc>
            </a:pP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마지막으로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캘린더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위젯의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폰트를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설정합니다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.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B1E3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4394200" y="850900"/>
            <a:ext cx="1625600" cy="5842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4838700" y="850900"/>
            <a:ext cx="10033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000" b="false" i="false" u="none" strike="noStrike" spc="-100">
                <a:solidFill>
                  <a:srgbClr val="FFFFFF"/>
                </a:solidFill>
                <a:latin typeface="Noto Sans CJK KR Medium"/>
              </a:rPr>
              <a:t>web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375400" y="850900"/>
            <a:ext cx="3416300" cy="5842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6832600" y="812800"/>
            <a:ext cx="27432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000" b="false" i="false" u="none" strike="noStrike" spc="-100">
                <a:solidFill>
                  <a:srgbClr val="FFFFFF"/>
                </a:solidFill>
                <a:latin typeface="Noto Sans CJK KR Medium"/>
              </a:rPr>
              <a:t>programming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172700" y="850900"/>
            <a:ext cx="1752600" cy="5842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0591800" y="850900"/>
            <a:ext cx="12827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000" b="false" i="false" u="none" strike="noStrike" spc="-100">
                <a:solidFill>
                  <a:srgbClr val="FFFFFF"/>
                </a:solidFill>
                <a:latin typeface="Noto Sans CJK KR Medium"/>
              </a:rPr>
              <a:t>team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2344400" y="850900"/>
            <a:ext cx="2019300" cy="5842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2260600" y="977900"/>
            <a:ext cx="330200" cy="3302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2895600" y="977900"/>
            <a:ext cx="330200" cy="3302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3530600" y="977900"/>
            <a:ext cx="330200" cy="330200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12700000" y="812800"/>
            <a:ext cx="15113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000" b="false" i="false" u="none" strike="noStrike" spc="-100">
                <a:solidFill>
                  <a:srgbClr val="FFFFFF"/>
                </a:solidFill>
                <a:latin typeface="Noto Sans CJK KR Medium"/>
              </a:rPr>
              <a:t>project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16000" y="977900"/>
            <a:ext cx="1358900" cy="8432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 9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10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11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12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13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14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15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16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17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18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19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20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21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22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23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24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24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25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26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B1E3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4394200" y="850900"/>
            <a:ext cx="1625600" cy="5842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4838700" y="850900"/>
            <a:ext cx="10033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000" b="false" i="false" u="none" strike="noStrike" spc="-100">
                <a:solidFill>
                  <a:srgbClr val="FFFFFF"/>
                </a:solidFill>
                <a:latin typeface="Noto Sans CJK KR Medium"/>
              </a:rPr>
              <a:t>web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375400" y="850900"/>
            <a:ext cx="3416300" cy="5842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6832600" y="812800"/>
            <a:ext cx="27432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000" b="false" i="false" u="none" strike="noStrike" spc="-100">
                <a:solidFill>
                  <a:srgbClr val="FFFFFF"/>
                </a:solidFill>
                <a:latin typeface="Noto Sans CJK KR Medium"/>
              </a:rPr>
              <a:t>programming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172700" y="850900"/>
            <a:ext cx="1752600" cy="5842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0591800" y="850900"/>
            <a:ext cx="12827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000" b="false" i="false" u="none" strike="noStrike" spc="-100">
                <a:solidFill>
                  <a:srgbClr val="FFFFFF"/>
                </a:solidFill>
                <a:latin typeface="Noto Sans CJK KR Medium"/>
              </a:rPr>
              <a:t>team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2344400" y="850900"/>
            <a:ext cx="2019300" cy="5842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2260600" y="977900"/>
            <a:ext cx="330200" cy="3302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2895600" y="977900"/>
            <a:ext cx="330200" cy="3302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3530600" y="977900"/>
            <a:ext cx="330200" cy="3302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778000" y="1727200"/>
            <a:ext cx="15722600" cy="76835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3251200" y="3454400"/>
            <a:ext cx="6591300" cy="3378200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12700000" y="812800"/>
            <a:ext cx="15113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000" b="false" i="false" u="none" strike="noStrike" spc="-100">
                <a:solidFill>
                  <a:srgbClr val="FFFFFF"/>
                </a:solidFill>
                <a:latin typeface="Noto Sans CJK KR Medium"/>
              </a:rPr>
              <a:t>project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16000" y="977900"/>
            <a:ext cx="1358900" cy="8432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 9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10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11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12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13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14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15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16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17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18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19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20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21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22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23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24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24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25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26</a:t>
            </a:r>
          </a:p>
        </p:txBody>
      </p:sp>
      <p:pic>
        <p:nvPicPr>
          <p:cNvPr name="Picture 17" id="17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-1320000">
            <a:off x="8801100" y="2933700"/>
            <a:ext cx="1244600" cy="292100"/>
          </a:xfrm>
          <a:prstGeom prst="rect">
            <a:avLst/>
          </a:prstGeom>
        </p:spPr>
      </p:pic>
      <p:grpSp>
        <p:nvGrpSpPr>
          <p:cNvPr name="Group 18" id="1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9" id="19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0172700" y="1435100"/>
            <a:ext cx="6197600" cy="3073400"/>
          </a:xfrm>
          <a:prstGeom prst="rect">
            <a:avLst/>
          </a:prstGeom>
        </p:spPr>
      </p:pic>
      <p:sp>
        <p:nvSpPr>
          <p:cNvPr name="TextBox 20" id="20"/>
          <p:cNvSpPr txBox="true"/>
          <p:nvPr/>
        </p:nvSpPr>
        <p:spPr>
          <a:xfrm rot="0">
            <a:off x="10325100" y="1676400"/>
            <a:ext cx="5969000" cy="2628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강의명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,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교수명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,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메모를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입력하는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레이블과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엔트리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위젯을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생성하고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,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윈도우에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배치합니다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.</a:t>
            </a:r>
          </a:p>
          <a:p>
            <a:pPr algn="l" lvl="0">
              <a:lnSpc>
                <a:spcPct val="99600"/>
              </a:lnSpc>
            </a:pP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self.lecture_entry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은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사용자가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강의명을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입력할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수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있는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입력창입니다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.</a:t>
            </a:r>
          </a:p>
          <a:p>
            <a:pPr algn="l" lvl="0">
              <a:lnSpc>
                <a:spcPct val="99600"/>
              </a:lnSpc>
            </a:pP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self.professor_entry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는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사용자가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교수명을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입력할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수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있는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입력창입니다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.</a:t>
            </a:r>
          </a:p>
          <a:p>
            <a:pPr algn="l" lvl="0">
              <a:lnSpc>
                <a:spcPct val="99600"/>
              </a:lnSpc>
            </a:pP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self.memo_entry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는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사용자가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교수명을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입력할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수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있는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입력창입니다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.</a:t>
            </a:r>
          </a:p>
        </p:txBody>
      </p:sp>
      <p:pic>
        <p:nvPicPr>
          <p:cNvPr name="Picture 21" id="21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0591800" y="4889500"/>
            <a:ext cx="6197600" cy="47879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-180000">
            <a:off x="9791700" y="7137400"/>
            <a:ext cx="749300" cy="2921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3251200" y="6858000"/>
            <a:ext cx="6591300" cy="711200"/>
          </a:xfrm>
          <a:prstGeom prst="rect">
            <a:avLst/>
          </a:prstGeom>
        </p:spPr>
      </p:pic>
      <p:sp>
        <p:nvSpPr>
          <p:cNvPr name="TextBox 24" id="24"/>
          <p:cNvSpPr txBox="true"/>
          <p:nvPr/>
        </p:nvSpPr>
        <p:spPr>
          <a:xfrm rot="0">
            <a:off x="10731500" y="5130800"/>
            <a:ext cx="5969000" cy="4254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ttk.Label: Tkinter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의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테마가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적용된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레이블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위젯을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생성합니다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.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
</a:t>
            </a:r>
          </a:p>
          <a:p>
            <a:pPr algn="l" lvl="0">
              <a:lnSpc>
                <a:spcPct val="99600"/>
              </a:lnSpc>
            </a:pP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self.root: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레이블이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배치될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윈도우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객체입니다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.</a:t>
            </a:r>
          </a:p>
          <a:p>
            <a:pPr algn="l" lvl="0">
              <a:lnSpc>
                <a:spcPct val="99600"/>
              </a:lnSpc>
            </a:pP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text='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진행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상황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:':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레이블에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표시될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텍스트입니다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.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여기서는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 "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진행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상황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:"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으로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설정됩니다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.</a:t>
            </a:r>
          </a:p>
          <a:p>
            <a:pPr algn="l" lvl="0">
              <a:lnSpc>
                <a:spcPct val="99600"/>
              </a:lnSpc>
            </a:pP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self.status_label: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새로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생성된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레이블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위젯을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클래스의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인스턴스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변수에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할당합니다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.</a:t>
            </a:r>
          </a:p>
          <a:p>
            <a:pPr algn="l" lvl="0">
              <a:lnSpc>
                <a:spcPct val="99600"/>
              </a:lnSpc>
            </a:pPr>
          </a:p>
          <a:p>
            <a:pPr algn="l" lvl="0">
              <a:lnSpc>
                <a:spcPct val="99600"/>
              </a:lnSpc>
            </a:pP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pack():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위젯을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윈도우에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배치합니다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.</a:t>
            </a:r>
          </a:p>
          <a:p>
            <a:pPr algn="l" lvl="0">
              <a:lnSpc>
                <a:spcPct val="99600"/>
              </a:lnSpc>
            </a:pP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side='top':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레이블을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윈도우의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상단에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배치합니다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.</a:t>
            </a:r>
          </a:p>
          <a:p>
            <a:pPr algn="l" lvl="0">
              <a:lnSpc>
                <a:spcPct val="99600"/>
              </a:lnSpc>
            </a:pP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padx=10, pady=5: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위젯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주변의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 x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및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 y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방향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여백을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설정합니다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.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이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경우에는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 x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방향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여백을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 10, y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방향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여백을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 5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로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설정합니다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.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B1E3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4394200" y="850900"/>
            <a:ext cx="1625600" cy="5842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4838700" y="850900"/>
            <a:ext cx="10033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000" b="false" i="false" u="none" strike="noStrike" spc="-100">
                <a:solidFill>
                  <a:srgbClr val="FFFFFF"/>
                </a:solidFill>
                <a:latin typeface="Noto Sans CJK KR Medium"/>
              </a:rPr>
              <a:t>web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375400" y="850900"/>
            <a:ext cx="3416300" cy="5842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6832600" y="812800"/>
            <a:ext cx="27432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000" b="false" i="false" u="none" strike="noStrike" spc="-100">
                <a:solidFill>
                  <a:srgbClr val="FFFFFF"/>
                </a:solidFill>
                <a:latin typeface="Noto Sans CJK KR Medium"/>
              </a:rPr>
              <a:t>programming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172700" y="850900"/>
            <a:ext cx="1752600" cy="5842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0591800" y="850900"/>
            <a:ext cx="12827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000" b="false" i="false" u="none" strike="noStrike" spc="-100">
                <a:solidFill>
                  <a:srgbClr val="FFFFFF"/>
                </a:solidFill>
                <a:latin typeface="Noto Sans CJK KR Medium"/>
              </a:rPr>
              <a:t>team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2344400" y="850900"/>
            <a:ext cx="2019300" cy="5842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2260600" y="977900"/>
            <a:ext cx="330200" cy="3302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2895600" y="977900"/>
            <a:ext cx="330200" cy="3302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3530600" y="977900"/>
            <a:ext cx="330200" cy="3302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778000" y="1727200"/>
            <a:ext cx="15722600" cy="76835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12700000" y="812800"/>
            <a:ext cx="15113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000" b="false" i="false" u="none" strike="noStrike" spc="-100">
                <a:solidFill>
                  <a:srgbClr val="FFFFFF"/>
                </a:solidFill>
                <a:latin typeface="Noto Sans CJK KR Medium"/>
              </a:rPr>
              <a:t>project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16000" y="977900"/>
            <a:ext cx="1358900" cy="8432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 9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10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11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12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13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14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15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16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17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18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19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20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21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22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23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24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24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25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26</a:t>
            </a:r>
          </a:p>
        </p:txBody>
      </p:sp>
      <p:pic>
        <p:nvPicPr>
          <p:cNvPr name="Picture 16" id="16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16200000">
            <a:off x="8470900" y="7327900"/>
            <a:ext cx="482600" cy="292100"/>
          </a:xfrm>
          <a:prstGeom prst="rect">
            <a:avLst/>
          </a:prstGeom>
        </p:spPr>
      </p:pic>
      <p:grpSp>
        <p:nvGrpSpPr>
          <p:cNvPr name="Group 17" id="1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8" id="18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279400" y="4356100"/>
            <a:ext cx="12179300" cy="2806700"/>
          </a:xfrm>
          <a:prstGeom prst="rect">
            <a:avLst/>
          </a:prstGeom>
        </p:spPr>
      </p:pic>
      <p:sp>
        <p:nvSpPr>
          <p:cNvPr name="TextBox 19" id="19"/>
          <p:cNvSpPr txBox="true"/>
          <p:nvPr/>
        </p:nvSpPr>
        <p:spPr>
          <a:xfrm rot="0">
            <a:off x="596900" y="4699000"/>
            <a:ext cx="11658600" cy="1993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self.status_var: tk.StringVar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객체를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생성하여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변수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 self.status_var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에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할당합니다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.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이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변수는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라디오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버튼의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선택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값을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저장합니다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.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초기값은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 '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진행중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'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으로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설정됩니다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.</a:t>
            </a:r>
          </a:p>
          <a:p>
            <a:pPr algn="l" lvl="0">
              <a:lnSpc>
                <a:spcPct val="99600"/>
              </a:lnSpc>
            </a:pPr>
          </a:p>
          <a:p>
            <a:pPr algn="l" lvl="0">
              <a:lnSpc>
                <a:spcPct val="99600"/>
              </a:lnSpc>
            </a:pP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self.status_radio_inprogress: '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진행중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'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이라는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텍스트를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가진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 ttk.Radiobutton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을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생성합니다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.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이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버튼은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 self.root (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주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창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)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에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배치되며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, variable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옵션으로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 self.status_var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변수와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바인딩됩니다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. value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옵션은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이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버튼이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선택되었을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때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 self.status_var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에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설정될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값입니다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.</a:t>
            </a:r>
          </a:p>
        </p:txBody>
      </p:sp>
      <p:pic>
        <p:nvPicPr>
          <p:cNvPr name="Picture 20" id="20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3251200" y="7785100"/>
            <a:ext cx="13271500" cy="508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B1E3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4394200" y="850900"/>
            <a:ext cx="1625600" cy="5842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4838700" y="850900"/>
            <a:ext cx="10033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000" b="false" i="false" u="none" strike="noStrike" spc="-100">
                <a:solidFill>
                  <a:srgbClr val="FFFFFF"/>
                </a:solidFill>
                <a:latin typeface="Noto Sans CJK KR Medium"/>
              </a:rPr>
              <a:t>web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375400" y="850900"/>
            <a:ext cx="3416300" cy="5842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6832600" y="812800"/>
            <a:ext cx="27432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000" b="false" i="false" u="none" strike="noStrike" spc="-100">
                <a:solidFill>
                  <a:srgbClr val="FFFFFF"/>
                </a:solidFill>
                <a:latin typeface="Noto Sans CJK KR Medium"/>
              </a:rPr>
              <a:t>programming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172700" y="850900"/>
            <a:ext cx="1752600" cy="5842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0591800" y="850900"/>
            <a:ext cx="12827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000" b="false" i="false" u="none" strike="noStrike" spc="-100">
                <a:solidFill>
                  <a:srgbClr val="FFFFFF"/>
                </a:solidFill>
                <a:latin typeface="Noto Sans CJK KR Medium"/>
              </a:rPr>
              <a:t>team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2344400" y="850900"/>
            <a:ext cx="2019300" cy="5842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2260600" y="977900"/>
            <a:ext cx="330200" cy="3302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2895600" y="977900"/>
            <a:ext cx="330200" cy="3302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3530600" y="977900"/>
            <a:ext cx="330200" cy="3302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778000" y="1727200"/>
            <a:ext cx="15722600" cy="76835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12700000" y="812800"/>
            <a:ext cx="15113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000" b="false" i="false" u="none" strike="noStrike" spc="-100">
                <a:solidFill>
                  <a:srgbClr val="FFFFFF"/>
                </a:solidFill>
                <a:latin typeface="Noto Sans CJK KR Medium"/>
              </a:rPr>
              <a:t>project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16000" y="977900"/>
            <a:ext cx="1358900" cy="8432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 9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10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11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12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13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14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15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16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17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18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19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20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21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22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23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24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24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25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26</a:t>
            </a:r>
          </a:p>
        </p:txBody>
      </p:sp>
      <p:pic>
        <p:nvPicPr>
          <p:cNvPr name="Picture 16" id="16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16200000">
            <a:off x="8255000" y="7543800"/>
            <a:ext cx="927100" cy="292100"/>
          </a:xfrm>
          <a:prstGeom prst="rect">
            <a:avLst/>
          </a:prstGeom>
        </p:spPr>
      </p:pic>
      <p:grpSp>
        <p:nvGrpSpPr>
          <p:cNvPr name="Group 17" id="1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8" id="18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279400" y="4356100"/>
            <a:ext cx="12179300" cy="2806700"/>
          </a:xfrm>
          <a:prstGeom prst="rect">
            <a:avLst/>
          </a:prstGeom>
        </p:spPr>
      </p:pic>
      <p:sp>
        <p:nvSpPr>
          <p:cNvPr name="TextBox 19" id="19"/>
          <p:cNvSpPr txBox="true"/>
          <p:nvPr/>
        </p:nvSpPr>
        <p:spPr>
          <a:xfrm rot="0">
            <a:off x="596900" y="4546600"/>
            <a:ext cx="11658600" cy="2311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self.status_radio_completed: '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완료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'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라는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텍스트를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가진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또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다른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 ttk.Radiobutton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을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생성합니다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.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마찬가지로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 self.root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에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배치되고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, variable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옵션으로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 self.status_var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변수와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동일한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값을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사용하여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같은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변수에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바인딩됩니다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. value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옵션은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 '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완료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'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로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설정됩니다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.</a:t>
            </a:r>
          </a:p>
          <a:p>
            <a:pPr algn="l" lvl="0">
              <a:lnSpc>
                <a:spcPct val="99600"/>
              </a:lnSpc>
            </a:pPr>
          </a:p>
          <a:p>
            <a:pPr algn="l" lvl="0">
              <a:lnSpc>
                <a:spcPct val="99600"/>
              </a:lnSpc>
            </a:pP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self.status_radio_incomplete: '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미완료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'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라는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텍스트를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가진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또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다른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 ttk.Radiobutton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을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생성합니다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.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마찬가지로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 self.root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에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배치되고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, variable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옵션으로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 self.status_var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변수와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동일한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값을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사용하여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같은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변수에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바인딩됩니다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. value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옵션은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 '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미완료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'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로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설정됩니다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.</a:t>
            </a:r>
          </a:p>
        </p:txBody>
      </p:sp>
      <p:pic>
        <p:nvPicPr>
          <p:cNvPr name="Picture 20" id="20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3251200" y="8178800"/>
            <a:ext cx="13271500" cy="12319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B1E3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4394200" y="850900"/>
            <a:ext cx="1625600" cy="5842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4838700" y="850900"/>
            <a:ext cx="10033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000" b="false" i="false" u="none" strike="noStrike" spc="-100">
                <a:solidFill>
                  <a:srgbClr val="FFFFFF"/>
                </a:solidFill>
                <a:latin typeface="Noto Sans CJK KR Medium"/>
              </a:rPr>
              <a:t>web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349500" y="2857500"/>
            <a:ext cx="3225800" cy="5676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82600"/>
              </a:lnSpc>
            </a:pPr>
            <a:r>
              <a:rPr lang="ko-KR" sz="3600" b="false" i="false" u="none" strike="noStrike" spc="-100">
                <a:solidFill>
                  <a:srgbClr val="FFFFFF"/>
                </a:solidFill>
                <a:ea typeface="Noto Sans CJK KR Regular"/>
              </a:rPr>
              <a:t>프로젝트</a:t>
            </a:r>
            <a:r>
              <a:rPr lang="en-US" sz="3600" b="false" i="false" u="none" strike="noStrike" spc="-10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3600" b="false" i="false" u="none" strike="noStrike" spc="-100">
                <a:solidFill>
                  <a:srgbClr val="FFFFFF"/>
                </a:solidFill>
                <a:ea typeface="Noto Sans CJK KR Regular"/>
              </a:rPr>
              <a:t>개요</a:t>
            </a:r>
            <a:r>
              <a:rPr lang="en-US" sz="3600" b="false" i="false" u="none" strike="noStrike" spc="-100">
                <a:solidFill>
                  <a:srgbClr val="9DAEFF"/>
                </a:solidFill>
                <a:latin typeface="Noto Sans CJK KR Regular"/>
              </a:rPr>
              <a:t> ;</a:t>
            </a:r>
          </a:p>
          <a:p>
            <a:pPr algn="l" lvl="0">
              <a:lnSpc>
                <a:spcPct val="182600"/>
              </a:lnSpc>
            </a:pPr>
            <a:r>
              <a:rPr lang="ko-KR" sz="3600" b="false" i="false" u="none" strike="noStrike" spc="-100">
                <a:solidFill>
                  <a:srgbClr val="FFFFFF"/>
                </a:solidFill>
                <a:ea typeface="Noto Sans CJK KR Regular"/>
              </a:rPr>
              <a:t>프로젝트</a:t>
            </a:r>
            <a:r>
              <a:rPr lang="en-US" sz="3600" b="false" i="false" u="none" strike="noStrike" spc="-10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3600" b="false" i="false" u="none" strike="noStrike" spc="-100">
                <a:solidFill>
                  <a:srgbClr val="FFFFFF"/>
                </a:solidFill>
                <a:ea typeface="Noto Sans CJK KR Regular"/>
              </a:rPr>
              <a:t>계획</a:t>
            </a:r>
            <a:r>
              <a:rPr lang="en-US" sz="3600" b="false" i="false" u="none" strike="noStrike" spc="-100">
                <a:solidFill>
                  <a:srgbClr val="9DAEFF"/>
                </a:solidFill>
                <a:latin typeface="Noto Sans CJK KR Regular"/>
              </a:rPr>
              <a:t> ;</a:t>
            </a:r>
          </a:p>
          <a:p>
            <a:pPr algn="l" lvl="0">
              <a:lnSpc>
                <a:spcPct val="182600"/>
              </a:lnSpc>
            </a:pPr>
            <a:r>
              <a:rPr lang="ko-KR" sz="3600" b="false" i="false" u="none" strike="noStrike">
                <a:solidFill>
                  <a:srgbClr val="FFFFFF"/>
                </a:solidFill>
                <a:ea typeface="Noto Sans CJK KR Regular"/>
              </a:rPr>
              <a:t>코드</a:t>
            </a:r>
            <a:r>
              <a:rPr lang="en-US" sz="3600" b="false" i="false" u="none" strike="noStrike">
                <a:solidFill>
                  <a:srgbClr val="FFFFFF"/>
                </a:solidFill>
                <a:latin typeface="Noto Sans CJK KR Regular"/>
              </a:rPr>
              <a:t> </a:t>
            </a:r>
            <a:r>
              <a:rPr lang="en-US" sz="3600" b="false" i="false" u="none" strike="noStrike" spc="-100">
                <a:solidFill>
                  <a:srgbClr val="9DAEFF"/>
                </a:solidFill>
                <a:latin typeface="Noto Sans CJK KR Regular"/>
              </a:rPr>
              <a:t>;</a:t>
            </a:r>
          </a:p>
          <a:p>
            <a:pPr algn="l" lvl="0">
              <a:lnSpc>
                <a:spcPct val="182600"/>
              </a:lnSpc>
            </a:pPr>
            <a:r>
              <a:rPr lang="ko-KR" sz="3600" b="false" i="false" u="none" strike="noStrike" spc="-100">
                <a:solidFill>
                  <a:srgbClr val="FFFFFF"/>
                </a:solidFill>
                <a:ea typeface="Noto Sans CJK KR Regular"/>
              </a:rPr>
              <a:t>코드</a:t>
            </a:r>
            <a:r>
              <a:rPr lang="en-US" sz="3600" b="false" i="false" u="none" strike="noStrike" spc="-10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3600" b="false" i="false" u="none" strike="noStrike" spc="-100">
                <a:solidFill>
                  <a:srgbClr val="FFFFFF"/>
                </a:solidFill>
                <a:ea typeface="Noto Sans CJK KR Regular"/>
              </a:rPr>
              <a:t>설명</a:t>
            </a:r>
            <a:r>
              <a:rPr lang="en-US" sz="3600" b="false" i="false" u="none" strike="noStrike" spc="-100">
                <a:solidFill>
                  <a:srgbClr val="FFFFFF"/>
                </a:solidFill>
                <a:latin typeface="Noto Sans CJK KR Regular"/>
              </a:rPr>
              <a:t> </a:t>
            </a:r>
            <a:r>
              <a:rPr lang="en-US" sz="3600" b="false" i="false" u="none" strike="noStrike" spc="-100">
                <a:solidFill>
                  <a:srgbClr val="9DAEFF"/>
                </a:solidFill>
                <a:latin typeface="Noto Sans CJK KR Regular"/>
              </a:rPr>
              <a:t>;</a:t>
            </a:r>
          </a:p>
          <a:p>
            <a:pPr algn="l" lvl="0">
              <a:lnSpc>
                <a:spcPct val="182600"/>
              </a:lnSpc>
            </a:pPr>
            <a:r>
              <a:rPr lang="ko-KR" sz="3600" b="false" i="false" u="none" strike="noStrike">
                <a:solidFill>
                  <a:srgbClr val="FFFFFF"/>
                </a:solidFill>
                <a:ea typeface="Noto Sans CJK KR Regular"/>
              </a:rPr>
              <a:t>코드</a:t>
            </a:r>
            <a:r>
              <a:rPr lang="en-US" sz="3600" b="false" i="false" u="none" strike="noStrike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3600" b="false" i="false" u="none" strike="noStrike">
                <a:solidFill>
                  <a:srgbClr val="FFFFFF"/>
                </a:solidFill>
                <a:ea typeface="Noto Sans CJK KR Regular"/>
              </a:rPr>
              <a:t>실행</a:t>
            </a:r>
            <a:r>
              <a:rPr lang="en-US" sz="3600" b="false" i="false" u="none" strike="noStrike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3600" b="false" i="false" u="none" strike="noStrike">
                <a:solidFill>
                  <a:srgbClr val="FFFFFF"/>
                </a:solidFill>
                <a:ea typeface="Noto Sans CJK KR Regular"/>
              </a:rPr>
              <a:t>결과</a:t>
            </a:r>
            <a:r>
              <a:rPr lang="en-US" sz="3600" b="false" i="false" u="none" strike="noStrike" spc="-100">
                <a:solidFill>
                  <a:srgbClr val="9DAEFF"/>
                </a:solidFill>
                <a:latin typeface="Noto Sans CJK KR Regular"/>
              </a:rPr>
              <a:t> ;</a:t>
            </a:r>
          </a:p>
          <a:p>
            <a:pPr algn="l" lvl="0">
              <a:lnSpc>
                <a:spcPct val="182600"/>
              </a:lnSpc>
            </a:pPr>
            <a:r>
              <a:rPr lang="en-US" sz="3600" b="false" i="false" u="none" strike="noStrike" spc="-100">
                <a:solidFill>
                  <a:srgbClr val="FFFFFF"/>
                </a:solidFill>
                <a:latin typeface="Noto Sans CJK KR Regular"/>
              </a:rPr>
              <a:t>Q&amp;A </a:t>
            </a:r>
            <a:r>
              <a:rPr lang="en-US" sz="3600" b="false" i="false" u="none" strike="noStrike" spc="-100">
                <a:solidFill>
                  <a:srgbClr val="9DAEFF"/>
                </a:solidFill>
                <a:latin typeface="Noto Sans CJK KR Regular"/>
              </a:rPr>
              <a:t>;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375400" y="850900"/>
            <a:ext cx="3416300" cy="5842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6832600" y="812800"/>
            <a:ext cx="27432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000" b="false" i="false" u="none" strike="noStrike" spc="-100">
                <a:solidFill>
                  <a:srgbClr val="FFFFFF"/>
                </a:solidFill>
                <a:latin typeface="Noto Sans CJK KR Medium"/>
              </a:rPr>
              <a:t>programming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172700" y="850900"/>
            <a:ext cx="1752600" cy="5842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0591800" y="850900"/>
            <a:ext cx="12827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000" b="false" i="false" u="none" strike="noStrike" spc="-100">
                <a:solidFill>
                  <a:srgbClr val="FFFFFF"/>
                </a:solidFill>
                <a:latin typeface="Noto Sans CJK KR Medium"/>
              </a:rPr>
              <a:t>team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2344400" y="850900"/>
            <a:ext cx="2019300" cy="584200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2260600" y="977900"/>
            <a:ext cx="330200" cy="3302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2895600" y="977900"/>
            <a:ext cx="330200" cy="3302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3530600" y="977900"/>
            <a:ext cx="330200" cy="3302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12700000" y="812800"/>
            <a:ext cx="15113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000" b="false" i="false" u="none" strike="noStrike" spc="-100">
                <a:solidFill>
                  <a:srgbClr val="FFFFFF"/>
                </a:solidFill>
                <a:latin typeface="Noto Sans CJK KR Medium"/>
              </a:rPr>
              <a:t>project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16000" y="977900"/>
            <a:ext cx="850900" cy="8432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 9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10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11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12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13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14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15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16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17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18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19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20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21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22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23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24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24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25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26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B1E3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4394200" y="850900"/>
            <a:ext cx="1625600" cy="5842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4838700" y="850900"/>
            <a:ext cx="10033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000" b="false" i="false" u="none" strike="noStrike" spc="-100">
                <a:solidFill>
                  <a:srgbClr val="FFFFFF"/>
                </a:solidFill>
                <a:latin typeface="Noto Sans CJK KR Medium"/>
              </a:rPr>
              <a:t>web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375400" y="850900"/>
            <a:ext cx="3416300" cy="5842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6832600" y="812800"/>
            <a:ext cx="27432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000" b="false" i="false" u="none" strike="noStrike" spc="-100">
                <a:solidFill>
                  <a:srgbClr val="FFFFFF"/>
                </a:solidFill>
                <a:latin typeface="Noto Sans CJK KR Medium"/>
              </a:rPr>
              <a:t>programming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172700" y="850900"/>
            <a:ext cx="1752600" cy="5842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0591800" y="850900"/>
            <a:ext cx="12827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000" b="false" i="false" u="none" strike="noStrike" spc="-100">
                <a:solidFill>
                  <a:srgbClr val="FFFFFF"/>
                </a:solidFill>
                <a:latin typeface="Noto Sans CJK KR Medium"/>
              </a:rPr>
              <a:t>team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2344400" y="850900"/>
            <a:ext cx="2019300" cy="5842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2260600" y="977900"/>
            <a:ext cx="330200" cy="3302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2895600" y="977900"/>
            <a:ext cx="330200" cy="3302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3530600" y="977900"/>
            <a:ext cx="330200" cy="3302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752600" y="1739900"/>
            <a:ext cx="16014700" cy="76708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12700000" y="812800"/>
            <a:ext cx="15113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000" b="false" i="false" u="none" strike="noStrike" spc="-100">
                <a:solidFill>
                  <a:srgbClr val="FFFFFF"/>
                </a:solidFill>
                <a:latin typeface="Noto Sans CJK KR Medium"/>
              </a:rPr>
              <a:t>project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16000" y="977900"/>
            <a:ext cx="1358900" cy="8432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 9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10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11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12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13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14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15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16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17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18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19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20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21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22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23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24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24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25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26</a:t>
            </a:r>
          </a:p>
        </p:txBody>
      </p:sp>
      <p:pic>
        <p:nvPicPr>
          <p:cNvPr name="Picture 16" id="16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3543300" y="2235200"/>
            <a:ext cx="13931900" cy="17272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4440000">
            <a:off x="8115300" y="4013200"/>
            <a:ext cx="533400" cy="292100"/>
          </a:xfrm>
          <a:prstGeom prst="rect">
            <a:avLst/>
          </a:prstGeom>
        </p:spPr>
      </p:pic>
      <p:grpSp>
        <p:nvGrpSpPr>
          <p:cNvPr name="Group 18" id="1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9" id="19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3860800" y="4572000"/>
            <a:ext cx="12179300" cy="3517900"/>
          </a:xfrm>
          <a:prstGeom prst="rect">
            <a:avLst/>
          </a:prstGeom>
        </p:spPr>
      </p:pic>
      <p:sp>
        <p:nvSpPr>
          <p:cNvPr name="TextBox 20" id="20"/>
          <p:cNvSpPr txBox="true"/>
          <p:nvPr/>
        </p:nvSpPr>
        <p:spPr>
          <a:xfrm rot="0">
            <a:off x="4178300" y="4699000"/>
            <a:ext cx="11658600" cy="3276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self.type_var: tk.StringVar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객체를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생성하여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변수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 self.type_var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에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할당합니다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.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이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변수는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일정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유형을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나타내는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라디오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버튼의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선택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값을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저장합니다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.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초기값은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 '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시험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'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으로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설정됩니다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.</a:t>
            </a:r>
          </a:p>
          <a:p>
            <a:pPr algn="l" lvl="0">
              <a:lnSpc>
                <a:spcPct val="99600"/>
              </a:lnSpc>
            </a:pPr>
          </a:p>
          <a:p>
            <a:pPr algn="l" lvl="0">
              <a:lnSpc>
                <a:spcPct val="99600"/>
              </a:lnSpc>
            </a:pP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self.type_radio_exam: '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시험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'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이라는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텍스트를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가진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 ttk.Radiobutton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을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생성합니다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.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이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버튼은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 self.root (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주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창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)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에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배치되며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, variable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옵션으로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 self.type_var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변수와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바인딩됩니다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. value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옵션은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이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버튼이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선택되었을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때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 self.type_var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에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설정될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값입니다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.</a:t>
            </a:r>
          </a:p>
          <a:p>
            <a:pPr algn="l" lvl="0">
              <a:lnSpc>
                <a:spcPct val="99600"/>
              </a:lnSpc>
            </a:pPr>
          </a:p>
          <a:p>
            <a:pPr algn="l" lvl="0">
              <a:lnSpc>
                <a:spcPct val="99600"/>
              </a:lnSpc>
            </a:pP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self.type_radio_assignment: '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과제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'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라는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텍스트를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가진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또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다른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 ttk.Radiobutton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을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생성합니다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.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마찬가지로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 self.root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에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배치되고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, variable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옵션으로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 self.type_var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변수와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동일한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값을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사용하여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같은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변수에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바인딩됩니다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. value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옵션은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 '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과제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'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로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설정됩니다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.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B1E3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4394200" y="850900"/>
            <a:ext cx="1625600" cy="5842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4838700" y="850900"/>
            <a:ext cx="10033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000" b="false" i="false" u="none" strike="noStrike" spc="-100">
                <a:solidFill>
                  <a:srgbClr val="FFFFFF"/>
                </a:solidFill>
                <a:latin typeface="Noto Sans CJK KR Medium"/>
              </a:rPr>
              <a:t>web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375400" y="850900"/>
            <a:ext cx="3416300" cy="5842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6832600" y="812800"/>
            <a:ext cx="27432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000" b="false" i="false" u="none" strike="noStrike" spc="-100">
                <a:solidFill>
                  <a:srgbClr val="FFFFFF"/>
                </a:solidFill>
                <a:latin typeface="Noto Sans CJK KR Medium"/>
              </a:rPr>
              <a:t>programming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172700" y="850900"/>
            <a:ext cx="1752600" cy="5842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0591800" y="850900"/>
            <a:ext cx="12827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000" b="false" i="false" u="none" strike="noStrike" spc="-100">
                <a:solidFill>
                  <a:srgbClr val="FFFFFF"/>
                </a:solidFill>
                <a:latin typeface="Noto Sans CJK KR Medium"/>
              </a:rPr>
              <a:t>team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2344400" y="850900"/>
            <a:ext cx="2019300" cy="5842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2260600" y="977900"/>
            <a:ext cx="330200" cy="3302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2895600" y="977900"/>
            <a:ext cx="330200" cy="3302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3530600" y="977900"/>
            <a:ext cx="330200" cy="3302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752600" y="1739900"/>
            <a:ext cx="16014700" cy="76708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12700000" y="812800"/>
            <a:ext cx="15113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000" b="false" i="false" u="none" strike="noStrike" spc="-100">
                <a:solidFill>
                  <a:srgbClr val="FFFFFF"/>
                </a:solidFill>
                <a:latin typeface="Noto Sans CJK KR Medium"/>
              </a:rPr>
              <a:t>project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16000" y="977900"/>
            <a:ext cx="1358900" cy="8432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 9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10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11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12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13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14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15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16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17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18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19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20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21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22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23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24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24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25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26</a:t>
            </a:r>
          </a:p>
        </p:txBody>
      </p:sp>
      <p:pic>
        <p:nvPicPr>
          <p:cNvPr name="Picture 16" id="16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3619500" y="4457700"/>
            <a:ext cx="13931900" cy="36195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-7260000">
            <a:off x="12941300" y="3632200"/>
            <a:ext cx="1409700" cy="292100"/>
          </a:xfrm>
          <a:prstGeom prst="rect">
            <a:avLst/>
          </a:prstGeom>
        </p:spPr>
      </p:pic>
      <p:grpSp>
        <p:nvGrpSpPr>
          <p:cNvPr name="Group 18" id="1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9" id="19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736600" y="647700"/>
            <a:ext cx="12179300" cy="3517900"/>
          </a:xfrm>
          <a:prstGeom prst="rect">
            <a:avLst/>
          </a:prstGeom>
        </p:spPr>
      </p:pic>
      <p:sp>
        <p:nvSpPr>
          <p:cNvPr name="TextBox 20" id="20"/>
          <p:cNvSpPr txBox="true"/>
          <p:nvPr/>
        </p:nvSpPr>
        <p:spPr>
          <a:xfrm rot="0">
            <a:off x="1054100" y="774700"/>
            <a:ext cx="11658600" cy="3276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button_frame: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버튼을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담을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프레임을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생성하고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, self.root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에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배치합니다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.</a:t>
            </a:r>
          </a:p>
          <a:p>
            <a:pPr algn="l" lvl="0">
              <a:lnSpc>
                <a:spcPct val="99600"/>
              </a:lnSpc>
            </a:pPr>
          </a:p>
          <a:p>
            <a:pPr algn="l" lvl="0">
              <a:lnSpc>
                <a:spcPct val="99600"/>
              </a:lnSpc>
            </a:pP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self.add_button: "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일정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추가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"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라는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텍스트를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가진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 ttk.Button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을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생성하고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, button_frame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에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배치합니다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.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클릭하면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 add_schedule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메서드가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호출됩니다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.</a:t>
            </a:r>
          </a:p>
          <a:p>
            <a:pPr algn="l" lvl="0">
              <a:lnSpc>
                <a:spcPct val="99600"/>
              </a:lnSpc>
            </a:pPr>
          </a:p>
          <a:p>
            <a:pPr algn="l" lvl="0">
              <a:lnSpc>
                <a:spcPct val="99600"/>
              </a:lnSpc>
            </a:pP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self.remove_button: "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일정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삭제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"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라는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텍스트를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가진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 ttk.Button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을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생성하고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, button_frame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에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배치합니다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.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클릭하면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 remove_schedule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메서드가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호출됩니다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.</a:t>
            </a:r>
          </a:p>
          <a:p>
            <a:pPr algn="l" lvl="0">
              <a:lnSpc>
                <a:spcPct val="99600"/>
              </a:lnSpc>
            </a:pPr>
          </a:p>
          <a:p>
            <a:pPr algn="l" lvl="0">
              <a:lnSpc>
                <a:spcPct val="99600"/>
              </a:lnSpc>
            </a:pP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self.save_button: "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저장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"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이라는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텍스트를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가진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 ttk.Button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을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생성하고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, self.root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에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배치합니다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.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클릭하면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 save_schedule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메서드가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호출됩니다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.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B1E3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4394200" y="850900"/>
            <a:ext cx="1625600" cy="5842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4838700" y="850900"/>
            <a:ext cx="10033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000" b="false" i="false" u="none" strike="noStrike" spc="-100">
                <a:solidFill>
                  <a:srgbClr val="FFFFFF"/>
                </a:solidFill>
                <a:latin typeface="Noto Sans CJK KR Medium"/>
              </a:rPr>
              <a:t>web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375400" y="850900"/>
            <a:ext cx="3416300" cy="5842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6832600" y="812800"/>
            <a:ext cx="27432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000" b="false" i="false" u="none" strike="noStrike" spc="-100">
                <a:solidFill>
                  <a:srgbClr val="FFFFFF"/>
                </a:solidFill>
                <a:latin typeface="Noto Sans CJK KR Medium"/>
              </a:rPr>
              <a:t>programming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172700" y="850900"/>
            <a:ext cx="1752600" cy="5842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0591800" y="850900"/>
            <a:ext cx="12827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000" b="false" i="false" u="none" strike="noStrike" spc="-100">
                <a:solidFill>
                  <a:srgbClr val="FFFFFF"/>
                </a:solidFill>
                <a:latin typeface="Noto Sans CJK KR Medium"/>
              </a:rPr>
              <a:t>team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2344400" y="850900"/>
            <a:ext cx="2019300" cy="5842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2260600" y="977900"/>
            <a:ext cx="330200" cy="3302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2895600" y="977900"/>
            <a:ext cx="330200" cy="3302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3530600" y="977900"/>
            <a:ext cx="330200" cy="3302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752600" y="1739900"/>
            <a:ext cx="16014700" cy="76708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12700000" y="812800"/>
            <a:ext cx="15113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000" b="false" i="false" u="none" strike="noStrike" spc="-100">
                <a:solidFill>
                  <a:srgbClr val="FFFFFF"/>
                </a:solidFill>
                <a:latin typeface="Noto Sans CJK KR Medium"/>
              </a:rPr>
              <a:t>project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16000" y="977900"/>
            <a:ext cx="1358900" cy="8432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 9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10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11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12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13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14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15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16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17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18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19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20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21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22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23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24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24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25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26</a:t>
            </a:r>
          </a:p>
        </p:txBody>
      </p:sp>
      <p:pic>
        <p:nvPicPr>
          <p:cNvPr name="Picture 16" id="16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3302000" y="8458200"/>
            <a:ext cx="6197600" cy="7874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-2100000">
            <a:off x="6642100" y="8039100"/>
            <a:ext cx="533400" cy="2921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7264400" y="5854700"/>
            <a:ext cx="8788400" cy="2159000"/>
          </a:xfrm>
          <a:prstGeom prst="rect">
            <a:avLst/>
          </a:prstGeom>
        </p:spPr>
      </p:pic>
      <p:sp>
        <p:nvSpPr>
          <p:cNvPr name="TextBox 19" id="19"/>
          <p:cNvSpPr txBox="true"/>
          <p:nvPr/>
        </p:nvSpPr>
        <p:spPr>
          <a:xfrm rot="0">
            <a:off x="7454900" y="6007100"/>
            <a:ext cx="8216900" cy="1993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ThemedStyle: ttkthemes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에서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제공하는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클래스로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, self.root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에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적용할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테마를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설정합니다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.</a:t>
            </a:r>
          </a:p>
          <a:p>
            <a:pPr algn="l" lvl="0">
              <a:lnSpc>
                <a:spcPct val="99600"/>
              </a:lnSpc>
            </a:pP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set_theme("breeze"): GUI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에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 'breeze'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테마를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적용합니다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.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이는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전체적인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 GUI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의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색상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및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스타일을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변경하여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사용자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경험을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향상시킬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수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있습니다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.</a:t>
            </a:r>
          </a:p>
          <a:p>
            <a:pPr algn="l" lvl="0">
              <a:lnSpc>
                <a:spcPct val="99600"/>
              </a:lnSpc>
            </a:pP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B1E3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4394200" y="850900"/>
            <a:ext cx="1625600" cy="5842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4838700" y="850900"/>
            <a:ext cx="10033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000" b="false" i="false" u="none" strike="noStrike" spc="-100">
                <a:solidFill>
                  <a:srgbClr val="FFFFFF"/>
                </a:solidFill>
                <a:latin typeface="Noto Sans CJK KR Medium"/>
              </a:rPr>
              <a:t>web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375400" y="850900"/>
            <a:ext cx="3416300" cy="5842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6832600" y="812800"/>
            <a:ext cx="27432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000" b="false" i="false" u="none" strike="noStrike" spc="-100">
                <a:solidFill>
                  <a:srgbClr val="FFFFFF"/>
                </a:solidFill>
                <a:latin typeface="Noto Sans CJK KR Medium"/>
              </a:rPr>
              <a:t>programming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172700" y="850900"/>
            <a:ext cx="1752600" cy="5842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0591800" y="850900"/>
            <a:ext cx="12827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000" b="false" i="false" u="none" strike="noStrike" spc="-100">
                <a:solidFill>
                  <a:srgbClr val="FFFFFF"/>
                </a:solidFill>
                <a:latin typeface="Noto Sans CJK KR Medium"/>
              </a:rPr>
              <a:t>team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2344400" y="850900"/>
            <a:ext cx="2019300" cy="5842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2260600" y="977900"/>
            <a:ext cx="330200" cy="3302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2895600" y="977900"/>
            <a:ext cx="330200" cy="3302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3530600" y="977900"/>
            <a:ext cx="330200" cy="3302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752600" y="1866900"/>
            <a:ext cx="15824200" cy="79375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12700000" y="812800"/>
            <a:ext cx="15113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000" b="false" i="false" u="none" strike="noStrike" spc="-100">
                <a:solidFill>
                  <a:srgbClr val="FFFFFF"/>
                </a:solidFill>
                <a:latin typeface="Noto Sans CJK KR Medium"/>
              </a:rPr>
              <a:t>project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16000" y="977900"/>
            <a:ext cx="1358900" cy="8432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 9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10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11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12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13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14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15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16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17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18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19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20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21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22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23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24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24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25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26</a:t>
            </a:r>
          </a:p>
        </p:txBody>
      </p:sp>
      <p:pic>
        <p:nvPicPr>
          <p:cNvPr name="Picture 16" id="16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0337800" y="2603500"/>
            <a:ext cx="6908800" cy="26035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2514600" y="1866900"/>
            <a:ext cx="7823200" cy="32766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-18780000">
            <a:off x="10350500" y="2197100"/>
            <a:ext cx="482600" cy="2921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2540000" y="5118100"/>
            <a:ext cx="13525500" cy="13081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8343900" y="7112000"/>
            <a:ext cx="8242300" cy="11176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5280000">
            <a:off x="11404600" y="6591300"/>
            <a:ext cx="482600" cy="292100"/>
          </a:xfrm>
          <a:prstGeom prst="rect">
            <a:avLst/>
          </a:prstGeom>
        </p:spPr>
      </p:pic>
      <p:sp>
        <p:nvSpPr>
          <p:cNvPr name="TextBox 22" id="22"/>
          <p:cNvSpPr txBox="true"/>
          <p:nvPr/>
        </p:nvSpPr>
        <p:spPr>
          <a:xfrm rot="0">
            <a:off x="10541000" y="2895600"/>
            <a:ext cx="6375400" cy="1993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 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이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메서드는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사용자가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트리뷰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 (self.tree)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에서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일정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항목을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선택할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때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호출됩니다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.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선택한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일정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항목의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정보를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가져와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각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입력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필드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 (self.lecture_entry, self.professor_entry, self.memo_entry)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에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해당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정보를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채워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넣습니다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.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또한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,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진행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상황을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나타내는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라디오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버튼도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선택된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일정의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상태에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따라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설정합니다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.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8547100" y="7188200"/>
            <a:ext cx="7797800" cy="1028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이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메서드는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초기화될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때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저장된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일정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 (self.schedule)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을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트리뷰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 (self.tree)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에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표시합니다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.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각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일정의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유형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,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날짜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,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강의명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,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교수명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,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메모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,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진행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상황을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트리뷰의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행으로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추가합니다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.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B1E3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4394200" y="850900"/>
            <a:ext cx="1625600" cy="5842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4838700" y="850900"/>
            <a:ext cx="10033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000" b="false" i="false" u="none" strike="noStrike" spc="-100">
                <a:solidFill>
                  <a:srgbClr val="FFFFFF"/>
                </a:solidFill>
                <a:latin typeface="Noto Sans CJK KR Medium"/>
              </a:rPr>
              <a:t>web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375400" y="850900"/>
            <a:ext cx="3416300" cy="5842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6832600" y="812800"/>
            <a:ext cx="27432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000" b="false" i="false" u="none" strike="noStrike" spc="-100">
                <a:solidFill>
                  <a:srgbClr val="FFFFFF"/>
                </a:solidFill>
                <a:latin typeface="Noto Sans CJK KR Medium"/>
              </a:rPr>
              <a:t>programming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172700" y="850900"/>
            <a:ext cx="1752600" cy="5842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0591800" y="850900"/>
            <a:ext cx="12827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000" b="false" i="false" u="none" strike="noStrike" spc="-100">
                <a:solidFill>
                  <a:srgbClr val="FFFFFF"/>
                </a:solidFill>
                <a:latin typeface="Noto Sans CJK KR Medium"/>
              </a:rPr>
              <a:t>team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2344400" y="850900"/>
            <a:ext cx="2019300" cy="5842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2260600" y="977900"/>
            <a:ext cx="330200" cy="3302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2895600" y="977900"/>
            <a:ext cx="330200" cy="3302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3530600" y="977900"/>
            <a:ext cx="330200" cy="3302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752600" y="1866900"/>
            <a:ext cx="15824200" cy="79375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12700000" y="812800"/>
            <a:ext cx="15113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000" b="false" i="false" u="none" strike="noStrike" spc="-100">
                <a:solidFill>
                  <a:srgbClr val="FFFFFF"/>
                </a:solidFill>
                <a:latin typeface="Noto Sans CJK KR Medium"/>
              </a:rPr>
              <a:t>project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16000" y="977900"/>
            <a:ext cx="1358900" cy="8432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 9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10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11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12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13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14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15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16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17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18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19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20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21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22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23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24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24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25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26</a:t>
            </a:r>
          </a:p>
        </p:txBody>
      </p:sp>
      <p:pic>
        <p:nvPicPr>
          <p:cNvPr name="Picture 16" id="16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0337800" y="2603500"/>
            <a:ext cx="6908800" cy="26035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-5400000">
            <a:off x="10566400" y="5689600"/>
            <a:ext cx="965200" cy="2921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2717800" y="6489700"/>
            <a:ext cx="13068300" cy="3302000"/>
          </a:xfrm>
          <a:prstGeom prst="rect">
            <a:avLst/>
          </a:prstGeom>
        </p:spPr>
      </p:pic>
      <p:sp>
        <p:nvSpPr>
          <p:cNvPr name="TextBox 19" id="19"/>
          <p:cNvSpPr txBox="true"/>
          <p:nvPr/>
        </p:nvSpPr>
        <p:spPr>
          <a:xfrm rot="0">
            <a:off x="10541000" y="2743200"/>
            <a:ext cx="6375400" cy="2311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이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메서드는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사용자가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입력한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일정을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추가하는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기능을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합니다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.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각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입력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필드에서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정보를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가져와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 (self.calendar, self.lecture_entry, self.professor_entry, self.memo_entry, self.status_var) self.schedule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에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저장하고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,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이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정보를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트리뷰에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추가합니다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.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모든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필수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필드가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입력되지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않은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경우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경고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메시지를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표시합니다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.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B1E3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4394200" y="850900"/>
            <a:ext cx="1625600" cy="5842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4838700" y="850900"/>
            <a:ext cx="10033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000" b="false" i="false" u="none" strike="noStrike" spc="-100">
                <a:solidFill>
                  <a:srgbClr val="FFFFFF"/>
                </a:solidFill>
                <a:latin typeface="Noto Sans CJK KR Medium"/>
              </a:rPr>
              <a:t>web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375400" y="850900"/>
            <a:ext cx="3416300" cy="5842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6832600" y="812800"/>
            <a:ext cx="27432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000" b="false" i="false" u="none" strike="noStrike" spc="-100">
                <a:solidFill>
                  <a:srgbClr val="FFFFFF"/>
                </a:solidFill>
                <a:latin typeface="Noto Sans CJK KR Medium"/>
              </a:rPr>
              <a:t>programming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172700" y="850900"/>
            <a:ext cx="1752600" cy="5842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0591800" y="850900"/>
            <a:ext cx="12827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000" b="false" i="false" u="none" strike="noStrike" spc="-100">
                <a:solidFill>
                  <a:srgbClr val="FFFFFF"/>
                </a:solidFill>
                <a:latin typeface="Noto Sans CJK KR Medium"/>
              </a:rPr>
              <a:t>team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2344400" y="850900"/>
            <a:ext cx="2019300" cy="5842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2260600" y="977900"/>
            <a:ext cx="330200" cy="3302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2895600" y="977900"/>
            <a:ext cx="330200" cy="3302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3530600" y="977900"/>
            <a:ext cx="330200" cy="3302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676400" y="1739900"/>
            <a:ext cx="15633700" cy="76708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12700000" y="812800"/>
            <a:ext cx="15113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000" b="false" i="false" u="none" strike="noStrike" spc="-100">
                <a:solidFill>
                  <a:srgbClr val="FFFFFF"/>
                </a:solidFill>
                <a:latin typeface="Noto Sans CJK KR Medium"/>
              </a:rPr>
              <a:t>project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16000" y="977900"/>
            <a:ext cx="1358900" cy="8432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 9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10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11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12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13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14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15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16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17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18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19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20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21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22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23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24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24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25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26</a:t>
            </a:r>
          </a:p>
        </p:txBody>
      </p:sp>
      <p:pic>
        <p:nvPicPr>
          <p:cNvPr name="Picture 16" id="16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1049000" y="4216400"/>
            <a:ext cx="6908800" cy="18542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-18060000">
            <a:off x="12941300" y="3581400"/>
            <a:ext cx="965200" cy="2921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3276600" y="1739900"/>
            <a:ext cx="9652000" cy="21336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3314700" y="3937000"/>
            <a:ext cx="7162800" cy="1549400"/>
          </a:xfrm>
          <a:prstGeom prst="rect">
            <a:avLst/>
          </a:prstGeom>
        </p:spPr>
      </p:pic>
      <p:sp>
        <p:nvSpPr>
          <p:cNvPr name="TextBox 20" id="20"/>
          <p:cNvSpPr txBox="true"/>
          <p:nvPr/>
        </p:nvSpPr>
        <p:spPr>
          <a:xfrm rot="0">
            <a:off x="11252200" y="4445000"/>
            <a:ext cx="6375400" cy="1346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이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메서드는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사용자가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선택한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일정을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삭제하는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기능을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합니다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.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선택된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트리뷰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항목을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삭제하고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 (self.tree.delete(item)), self.schedule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에서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해당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일정을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제거합니다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.</a:t>
            </a:r>
          </a:p>
        </p:txBody>
      </p:sp>
      <p:pic>
        <p:nvPicPr>
          <p:cNvPr name="Picture 21" id="21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4394200" y="6705600"/>
            <a:ext cx="6908800" cy="18542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5400000">
            <a:off x="6553200" y="5918200"/>
            <a:ext cx="965200" cy="292100"/>
          </a:xfrm>
          <a:prstGeom prst="rect">
            <a:avLst/>
          </a:prstGeom>
        </p:spPr>
      </p:pic>
      <p:sp>
        <p:nvSpPr>
          <p:cNvPr name="TextBox 23" id="23"/>
          <p:cNvSpPr txBox="true"/>
          <p:nvPr/>
        </p:nvSpPr>
        <p:spPr>
          <a:xfrm rot="0">
            <a:off x="4597400" y="6934200"/>
            <a:ext cx="6375400" cy="1346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이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메서드는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모든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입력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필드의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내용을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지우는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역할을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합니다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.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캘린더를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초기화하고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 (self.calendar.set_date('')),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강의명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,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교수명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,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메모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입력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필드의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텍스트를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모두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삭제합니다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.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B1E3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4394200" y="850900"/>
            <a:ext cx="1625600" cy="5842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4838700" y="850900"/>
            <a:ext cx="10033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000" b="false" i="false" u="none" strike="noStrike" spc="-100">
                <a:solidFill>
                  <a:srgbClr val="FFFFFF"/>
                </a:solidFill>
                <a:latin typeface="Noto Sans CJK KR Medium"/>
              </a:rPr>
              <a:t>web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375400" y="850900"/>
            <a:ext cx="3416300" cy="5842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6832600" y="812800"/>
            <a:ext cx="27432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000" b="false" i="false" u="none" strike="noStrike" spc="-100">
                <a:solidFill>
                  <a:srgbClr val="FFFFFF"/>
                </a:solidFill>
                <a:latin typeface="Noto Sans CJK KR Medium"/>
              </a:rPr>
              <a:t>programming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172700" y="850900"/>
            <a:ext cx="1752600" cy="5842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0591800" y="850900"/>
            <a:ext cx="12827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000" b="false" i="false" u="none" strike="noStrike" spc="-100">
                <a:solidFill>
                  <a:srgbClr val="FFFFFF"/>
                </a:solidFill>
                <a:latin typeface="Noto Sans CJK KR Medium"/>
              </a:rPr>
              <a:t>team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2344400" y="850900"/>
            <a:ext cx="2019300" cy="5842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2260600" y="977900"/>
            <a:ext cx="330200" cy="3302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2895600" y="977900"/>
            <a:ext cx="330200" cy="3302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3530600" y="977900"/>
            <a:ext cx="330200" cy="3302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676400" y="1739900"/>
            <a:ext cx="15633700" cy="76708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12700000" y="812800"/>
            <a:ext cx="15113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000" b="false" i="false" u="none" strike="noStrike" spc="-100">
                <a:solidFill>
                  <a:srgbClr val="FFFFFF"/>
                </a:solidFill>
                <a:latin typeface="Noto Sans CJK KR Medium"/>
              </a:rPr>
              <a:t>project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16000" y="977900"/>
            <a:ext cx="1358900" cy="8432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 9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10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11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12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13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14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15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16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17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18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19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20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21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22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23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24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24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25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26</a:t>
            </a:r>
          </a:p>
        </p:txBody>
      </p:sp>
      <p:pic>
        <p:nvPicPr>
          <p:cNvPr name="Picture 16" id="16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5486400" y="2933700"/>
            <a:ext cx="11468100" cy="18923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-2700000">
            <a:off x="4470400" y="4851400"/>
            <a:ext cx="1066800" cy="2921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3289300" y="5486400"/>
            <a:ext cx="8051800" cy="9398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3289300" y="6426200"/>
            <a:ext cx="8051800" cy="15748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1341100" y="6172200"/>
            <a:ext cx="6743700" cy="37846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1740000">
            <a:off x="10033000" y="8407400"/>
            <a:ext cx="1066800" cy="292100"/>
          </a:xfrm>
          <a:prstGeom prst="rect">
            <a:avLst/>
          </a:prstGeom>
        </p:spPr>
      </p:pic>
      <p:sp>
        <p:nvSpPr>
          <p:cNvPr name="TextBox 22" id="22"/>
          <p:cNvSpPr txBox="true"/>
          <p:nvPr/>
        </p:nvSpPr>
        <p:spPr>
          <a:xfrm rot="0">
            <a:off x="5702300" y="2984500"/>
            <a:ext cx="11252200" cy="1676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with open('schedule.pkl', 'wb') as f:: 'schedule.pkl'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파일을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바이너리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쓰기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모드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('wb')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로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엽니다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.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쓰기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모드로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열기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때문에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파일이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없으면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생성하고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,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있으면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덮어씁니다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.</a:t>
            </a:r>
          </a:p>
          <a:p>
            <a:pPr algn="l" lvl="0">
              <a:lnSpc>
                <a:spcPct val="99600"/>
              </a:lnSpc>
            </a:pP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pickle.dump(self.schedule, f): pickle.dump()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함수를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사용하여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 self.schedule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딕셔너리를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파일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 f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에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저장합니다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. pickle.dump()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은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파이썬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객체를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직렬화하여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파일에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저장하는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함수입니다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.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이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경우에는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프로그램에서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관리하는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모든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일정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데이터가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 'schedule.pkl'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파일에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저장됩니다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.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1582400" y="6184900"/>
            <a:ext cx="6527800" cy="3606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try::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예외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처리를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시작합니다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.</a:t>
            </a:r>
          </a:p>
          <a:p>
            <a:pPr algn="l" lvl="0">
              <a:lnSpc>
                <a:spcPct val="99600"/>
              </a:lnSpc>
            </a:pP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with open('schedule.pkl', 'rb') as f:: 'schedule.pkl'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파일을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바이너리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읽기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모드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('rb')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로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엽니다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.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읽기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모드로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열기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때문에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파일이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반드시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존재해야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합니다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.</a:t>
            </a:r>
          </a:p>
          <a:p>
            <a:pPr algn="l" lvl="0">
              <a:lnSpc>
                <a:spcPct val="99600"/>
              </a:lnSpc>
            </a:pP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self.schedule = pickle.load(f): pickle.load()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함수를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사용하여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파일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 f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에서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데이터를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읽어와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 self.schedule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에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할당합니다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. pickle.load()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은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파일에서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직렬화된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객체를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읽어오는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함수입니다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.</a:t>
            </a:r>
          </a:p>
          <a:p>
            <a:pPr algn="l" lvl="0">
              <a:lnSpc>
                <a:spcPct val="99600"/>
              </a:lnSpc>
            </a:pP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except FileNotFoundError::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파일이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없는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경우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발생하는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예외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(FileNotFoundError)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를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처리합니다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.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이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경우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아무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작업도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수행하지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않고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넘어갑니다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.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B1E3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4394200" y="850900"/>
            <a:ext cx="1625600" cy="5842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4838700" y="850900"/>
            <a:ext cx="10033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000" b="false" i="false" u="none" strike="noStrike" spc="-100">
                <a:solidFill>
                  <a:srgbClr val="FFFFFF"/>
                </a:solidFill>
                <a:latin typeface="Noto Sans CJK KR Medium"/>
              </a:rPr>
              <a:t>web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375400" y="850900"/>
            <a:ext cx="3416300" cy="5842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6832600" y="812800"/>
            <a:ext cx="27432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000" b="false" i="false" u="none" strike="noStrike" spc="-100">
                <a:solidFill>
                  <a:srgbClr val="FFFFFF"/>
                </a:solidFill>
                <a:latin typeface="Noto Sans CJK KR Medium"/>
              </a:rPr>
              <a:t>programming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172700" y="850900"/>
            <a:ext cx="1752600" cy="5842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0591800" y="850900"/>
            <a:ext cx="12827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000" b="false" i="false" u="none" strike="noStrike" spc="-100">
                <a:solidFill>
                  <a:srgbClr val="FFFFFF"/>
                </a:solidFill>
                <a:latin typeface="Noto Sans CJK KR Medium"/>
              </a:rPr>
              <a:t>team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2344400" y="850900"/>
            <a:ext cx="2019300" cy="5842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2260600" y="977900"/>
            <a:ext cx="330200" cy="3302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2895600" y="977900"/>
            <a:ext cx="330200" cy="3302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3530600" y="977900"/>
            <a:ext cx="330200" cy="3302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676400" y="1739900"/>
            <a:ext cx="15633700" cy="76708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12700000" y="812800"/>
            <a:ext cx="15113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000" b="false" i="false" u="none" strike="noStrike" spc="-100">
                <a:solidFill>
                  <a:srgbClr val="FFFFFF"/>
                </a:solidFill>
                <a:latin typeface="Noto Sans CJK KR Medium"/>
              </a:rPr>
              <a:t>project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16000" y="977900"/>
            <a:ext cx="1358900" cy="8432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 9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10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11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12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13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14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15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16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17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18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19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20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21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22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23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24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24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25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26</a:t>
            </a:r>
          </a:p>
        </p:txBody>
      </p:sp>
      <p:pic>
        <p:nvPicPr>
          <p:cNvPr name="Picture 16" id="16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9258300" y="6096000"/>
            <a:ext cx="7315200" cy="18542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-2700000">
            <a:off x="8128000" y="7480300"/>
            <a:ext cx="1066800" cy="2921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2501900" y="8115300"/>
            <a:ext cx="6642100" cy="1130300"/>
          </a:xfrm>
          <a:prstGeom prst="rect">
            <a:avLst/>
          </a:prstGeom>
        </p:spPr>
      </p:pic>
      <p:sp>
        <p:nvSpPr>
          <p:cNvPr name="TextBox 19" id="19"/>
          <p:cNvSpPr txBox="true"/>
          <p:nvPr/>
        </p:nvSpPr>
        <p:spPr>
          <a:xfrm rot="0">
            <a:off x="9461500" y="6235700"/>
            <a:ext cx="6946900" cy="1676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이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코드는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프로그램의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메인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진입점입니다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. Tkinter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의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 Tk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클래스를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사용하여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주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창을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생성하고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, UniversityScheduler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클래스의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인스턴스를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생성하여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애플리케이션을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시작합니다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. root.mainloop()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는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 Tkinter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의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이벤트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루프를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실행하여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 GUI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를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표시하고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사용자의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상호작용을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 </a:t>
            </a:r>
            <a:r>
              <a:rPr lang="ko-KR" sz="2100" b="false" i="false" u="none" strike="noStrike">
                <a:solidFill>
                  <a:srgbClr val="FFFFFF"/>
                </a:solidFill>
                <a:ea typeface="THEDodamR"/>
              </a:rPr>
              <a:t>기다립니다</a:t>
            </a:r>
            <a:r>
              <a:rPr lang="en-US" sz="2100" b="false" i="false" u="none" strike="noStrike">
                <a:solidFill>
                  <a:srgbClr val="FFFFFF"/>
                </a:solidFill>
                <a:latin typeface="THEDodamR"/>
              </a:rPr>
              <a:t>.</a:t>
            </a:r>
          </a:p>
        </p:txBody>
      </p:sp>
    </p:spTree>
  </p:cSld>
  <p:clrMapOvr>
    <a:masterClrMapping/>
  </p:clrMapOvr>
</p:sld>
</file>

<file path=ppt/slides/slide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1b1e3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394200" y="850900"/>
            <a:ext cx="1625600" cy="5842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4838700" y="850900"/>
            <a:ext cx="1003300" cy="5334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99600"/>
              </a:lnSpc>
              <a:defRPr/>
            </a:pPr>
            <a:r>
              <a:rPr lang="en-US" sz="3000" b="0" i="0" u="none" strike="noStrike" spc="-100">
                <a:solidFill>
                  <a:srgbClr val="ffffff"/>
                </a:solidFill>
                <a:latin typeface="Noto Sans CJK KR Medium"/>
              </a:rPr>
              <a:t>web</a:t>
            </a:r>
            <a:endParaRPr lang="en-US" sz="3000" b="0" i="0" u="none" strike="noStrike" spc="-100">
              <a:solidFill>
                <a:srgbClr val="ffffff"/>
              </a:solidFill>
              <a:latin typeface="Noto Sans CJK KR Medium"/>
            </a:endParaRP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375400" y="850900"/>
            <a:ext cx="3416300" cy="5842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6832600" y="812800"/>
            <a:ext cx="2743200" cy="5334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99600"/>
              </a:lnSpc>
              <a:defRPr/>
            </a:pPr>
            <a:r>
              <a:rPr lang="en-US" sz="3000" b="0" i="0" u="none" strike="noStrike" spc="-100">
                <a:solidFill>
                  <a:srgbClr val="ffffff"/>
                </a:solidFill>
                <a:latin typeface="Noto Sans CJK KR Medium"/>
              </a:rPr>
              <a:t>programming</a:t>
            </a:r>
            <a:endParaRPr lang="en-US" sz="3000" b="0" i="0" u="none" strike="noStrike" spc="-100">
              <a:solidFill>
                <a:srgbClr val="ffffff"/>
              </a:solidFill>
              <a:latin typeface="Noto Sans CJK KR Medium"/>
            </a:endParaRP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0172700" y="850900"/>
            <a:ext cx="1752600" cy="5842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0591800" y="850900"/>
            <a:ext cx="1282700" cy="5334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99600"/>
              </a:lnSpc>
              <a:defRPr/>
            </a:pPr>
            <a:r>
              <a:rPr lang="en-US" sz="3000" b="0" i="0" u="none" strike="noStrike" spc="-100">
                <a:solidFill>
                  <a:srgbClr val="ffffff"/>
                </a:solidFill>
                <a:latin typeface="Noto Sans CJK KR Medium"/>
              </a:rPr>
              <a:t>team</a:t>
            </a:r>
            <a:endParaRPr lang="en-US" sz="3000" b="0" i="0" u="none" strike="noStrike" spc="-100">
              <a:solidFill>
                <a:srgbClr val="ffffff"/>
              </a:solidFill>
              <a:latin typeface="Noto Sans CJK KR Medium"/>
            </a:endParaRP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2344400" y="850900"/>
            <a:ext cx="2019300" cy="5842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2260600" y="977900"/>
            <a:ext cx="330200" cy="3302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2895600" y="977900"/>
            <a:ext cx="330200" cy="3302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530600" y="977900"/>
            <a:ext cx="330200" cy="3302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2700000" y="812800"/>
            <a:ext cx="1511300" cy="5334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99600"/>
              </a:lnSpc>
              <a:defRPr/>
            </a:pPr>
            <a:r>
              <a:rPr lang="en-US" sz="3000" b="0" i="0" u="none" strike="noStrike" spc="-100">
                <a:solidFill>
                  <a:srgbClr val="ffffff"/>
                </a:solidFill>
                <a:latin typeface="Noto Sans CJK KR Medium"/>
              </a:rPr>
              <a:t>project</a:t>
            </a:r>
            <a:endParaRPr lang="en-US" sz="3000" b="0" i="0" u="none" strike="noStrike" spc="-100">
              <a:solidFill>
                <a:srgbClr val="ffffff"/>
              </a:solidFill>
              <a:latin typeface="Noto Sans CJK KR Medium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016000" y="977900"/>
            <a:ext cx="1358900" cy="84328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163510"/>
              </a:lnSpc>
              <a:defRPr/>
            </a:pPr>
            <a:r>
              <a:rPr lang="en-US" sz="1800" b="0" i="0" u="none" strike="noStrike">
                <a:solidFill>
                  <a:srgbClr val="ffffff">
                    <a:alpha val="18820"/>
                  </a:srgbClr>
                </a:solidFill>
                <a:latin typeface="Noto Sans CJK KR DemiLight"/>
              </a:rPr>
              <a:t> 9</a:t>
            </a:r>
            <a:endParaRPr lang="en-US" sz="1800" b="0" i="0" u="none" strike="noStrike">
              <a:solidFill>
                <a:srgbClr val="ffffff">
                  <a:alpha val="18820"/>
                </a:srgbClr>
              </a:solidFill>
              <a:latin typeface="Noto Sans CJK KR DemiLight"/>
            </a:endParaRPr>
          </a:p>
          <a:p>
            <a:pPr lvl="0" algn="l">
              <a:lnSpc>
                <a:spcPct val="163510"/>
              </a:lnSpc>
              <a:defRPr/>
            </a:pPr>
            <a:r>
              <a:rPr lang="en-US" sz="1800" b="0" i="0" u="none" strike="noStrike">
                <a:solidFill>
                  <a:srgbClr val="ffffff">
                    <a:alpha val="18820"/>
                  </a:srgbClr>
                </a:solidFill>
                <a:latin typeface="Noto Sans CJK KR DemiLight"/>
              </a:rPr>
              <a:t>10</a:t>
            </a:r>
            <a:endParaRPr lang="en-US" sz="1800" b="0" i="0" u="none" strike="noStrike">
              <a:solidFill>
                <a:srgbClr val="ffffff">
                  <a:alpha val="18820"/>
                </a:srgbClr>
              </a:solidFill>
              <a:latin typeface="Noto Sans CJK KR DemiLight"/>
            </a:endParaRPr>
          </a:p>
          <a:p>
            <a:pPr lvl="0" algn="l">
              <a:lnSpc>
                <a:spcPct val="163510"/>
              </a:lnSpc>
              <a:defRPr/>
            </a:pPr>
            <a:r>
              <a:rPr lang="en-US" sz="1800" b="0" i="0" u="none" strike="noStrike">
                <a:solidFill>
                  <a:srgbClr val="ffffff">
                    <a:alpha val="18820"/>
                  </a:srgbClr>
                </a:solidFill>
                <a:latin typeface="Noto Sans CJK KR DemiLight"/>
              </a:rPr>
              <a:t>11</a:t>
            </a:r>
            <a:endParaRPr lang="en-US" sz="1800" b="0" i="0" u="none" strike="noStrike">
              <a:solidFill>
                <a:srgbClr val="ffffff">
                  <a:alpha val="18820"/>
                </a:srgbClr>
              </a:solidFill>
              <a:latin typeface="Noto Sans CJK KR DemiLight"/>
            </a:endParaRPr>
          </a:p>
          <a:p>
            <a:pPr lvl="0" algn="l">
              <a:lnSpc>
                <a:spcPct val="163510"/>
              </a:lnSpc>
              <a:defRPr/>
            </a:pPr>
            <a:r>
              <a:rPr lang="en-US" sz="1800" b="0" i="0" u="none" strike="noStrike">
                <a:solidFill>
                  <a:srgbClr val="ffffff">
                    <a:alpha val="18820"/>
                  </a:srgbClr>
                </a:solidFill>
                <a:latin typeface="Noto Sans CJK KR DemiLight"/>
              </a:rPr>
              <a:t>12</a:t>
            </a:r>
            <a:endParaRPr lang="en-US" sz="1800" b="0" i="0" u="none" strike="noStrike">
              <a:solidFill>
                <a:srgbClr val="ffffff">
                  <a:alpha val="18820"/>
                </a:srgbClr>
              </a:solidFill>
              <a:latin typeface="Noto Sans CJK KR DemiLight"/>
            </a:endParaRPr>
          </a:p>
          <a:p>
            <a:pPr lvl="0" algn="l">
              <a:lnSpc>
                <a:spcPct val="163510"/>
              </a:lnSpc>
              <a:defRPr/>
            </a:pPr>
            <a:r>
              <a:rPr lang="en-US" sz="1800" b="0" i="0" u="none" strike="noStrike">
                <a:solidFill>
                  <a:srgbClr val="ffffff">
                    <a:alpha val="18820"/>
                  </a:srgbClr>
                </a:solidFill>
                <a:latin typeface="Noto Sans CJK KR DemiLight"/>
              </a:rPr>
              <a:t>13</a:t>
            </a:r>
            <a:endParaRPr lang="en-US" sz="1800" b="0" i="0" u="none" strike="noStrike">
              <a:solidFill>
                <a:srgbClr val="ffffff">
                  <a:alpha val="18820"/>
                </a:srgbClr>
              </a:solidFill>
              <a:latin typeface="Noto Sans CJK KR DemiLight"/>
            </a:endParaRPr>
          </a:p>
          <a:p>
            <a:pPr lvl="0" algn="l">
              <a:lnSpc>
                <a:spcPct val="163510"/>
              </a:lnSpc>
              <a:defRPr/>
            </a:pPr>
            <a:r>
              <a:rPr lang="en-US" sz="1800" b="0" i="0" u="none" strike="noStrike">
                <a:solidFill>
                  <a:srgbClr val="ffffff">
                    <a:alpha val="18820"/>
                  </a:srgbClr>
                </a:solidFill>
                <a:latin typeface="Noto Sans CJK KR DemiLight"/>
              </a:rPr>
              <a:t>14</a:t>
            </a:r>
            <a:endParaRPr lang="en-US" sz="1800" b="0" i="0" u="none" strike="noStrike">
              <a:solidFill>
                <a:srgbClr val="ffffff">
                  <a:alpha val="18820"/>
                </a:srgbClr>
              </a:solidFill>
              <a:latin typeface="Noto Sans CJK KR DemiLight"/>
            </a:endParaRPr>
          </a:p>
          <a:p>
            <a:pPr lvl="0" algn="l">
              <a:lnSpc>
                <a:spcPct val="163510"/>
              </a:lnSpc>
              <a:defRPr/>
            </a:pPr>
            <a:r>
              <a:rPr lang="en-US" sz="1800" b="0" i="0" u="none" strike="noStrike">
                <a:solidFill>
                  <a:srgbClr val="ffffff">
                    <a:alpha val="18820"/>
                  </a:srgbClr>
                </a:solidFill>
                <a:latin typeface="Noto Sans CJK KR DemiLight"/>
              </a:rPr>
              <a:t>15</a:t>
            </a:r>
            <a:endParaRPr lang="en-US" sz="1800" b="0" i="0" u="none" strike="noStrike">
              <a:solidFill>
                <a:srgbClr val="ffffff">
                  <a:alpha val="18820"/>
                </a:srgbClr>
              </a:solidFill>
              <a:latin typeface="Noto Sans CJK KR DemiLight"/>
            </a:endParaRPr>
          </a:p>
          <a:p>
            <a:pPr lvl="0" algn="l">
              <a:lnSpc>
                <a:spcPct val="163510"/>
              </a:lnSpc>
              <a:defRPr/>
            </a:pPr>
            <a:r>
              <a:rPr lang="en-US" sz="1800" b="0" i="0" u="none" strike="noStrike">
                <a:solidFill>
                  <a:srgbClr val="ffffff">
                    <a:alpha val="18820"/>
                  </a:srgbClr>
                </a:solidFill>
                <a:latin typeface="Noto Sans CJK KR DemiLight"/>
              </a:rPr>
              <a:t>16</a:t>
            </a:r>
            <a:endParaRPr lang="en-US" sz="1800" b="0" i="0" u="none" strike="noStrike">
              <a:solidFill>
                <a:srgbClr val="ffffff">
                  <a:alpha val="18820"/>
                </a:srgbClr>
              </a:solidFill>
              <a:latin typeface="Noto Sans CJK KR DemiLight"/>
            </a:endParaRPr>
          </a:p>
          <a:p>
            <a:pPr lvl="0" algn="l">
              <a:lnSpc>
                <a:spcPct val="163510"/>
              </a:lnSpc>
              <a:defRPr/>
            </a:pPr>
            <a:r>
              <a:rPr lang="en-US" sz="1800" b="0" i="0" u="none" strike="noStrike">
                <a:solidFill>
                  <a:srgbClr val="ffffff">
                    <a:alpha val="18820"/>
                  </a:srgbClr>
                </a:solidFill>
                <a:latin typeface="Noto Sans CJK KR DemiLight"/>
              </a:rPr>
              <a:t>17</a:t>
            </a:r>
            <a:endParaRPr lang="en-US" sz="1800" b="0" i="0" u="none" strike="noStrike">
              <a:solidFill>
                <a:srgbClr val="ffffff">
                  <a:alpha val="18820"/>
                </a:srgbClr>
              </a:solidFill>
              <a:latin typeface="Noto Sans CJK KR DemiLight"/>
            </a:endParaRPr>
          </a:p>
          <a:p>
            <a:pPr lvl="0" algn="l">
              <a:lnSpc>
                <a:spcPct val="163510"/>
              </a:lnSpc>
              <a:defRPr/>
            </a:pPr>
            <a:r>
              <a:rPr lang="en-US" sz="1800" b="0" i="0" u="none" strike="noStrike">
                <a:solidFill>
                  <a:srgbClr val="ffffff">
                    <a:alpha val="18820"/>
                  </a:srgbClr>
                </a:solidFill>
                <a:latin typeface="Noto Sans CJK KR DemiLight"/>
              </a:rPr>
              <a:t>18</a:t>
            </a:r>
            <a:endParaRPr lang="en-US" sz="1800" b="0" i="0" u="none" strike="noStrike">
              <a:solidFill>
                <a:srgbClr val="ffffff">
                  <a:alpha val="18820"/>
                </a:srgbClr>
              </a:solidFill>
              <a:latin typeface="Noto Sans CJK KR DemiLight"/>
            </a:endParaRPr>
          </a:p>
          <a:p>
            <a:pPr lvl="0" algn="l">
              <a:lnSpc>
                <a:spcPct val="163510"/>
              </a:lnSpc>
              <a:defRPr/>
            </a:pPr>
            <a:r>
              <a:rPr lang="en-US" sz="1800" b="0" i="0" u="none" strike="noStrike">
                <a:solidFill>
                  <a:srgbClr val="ffffff">
                    <a:alpha val="18820"/>
                  </a:srgbClr>
                </a:solidFill>
                <a:latin typeface="Noto Sans CJK KR DemiLight"/>
              </a:rPr>
              <a:t>19</a:t>
            </a:r>
            <a:endParaRPr lang="en-US" sz="1800" b="0" i="0" u="none" strike="noStrike">
              <a:solidFill>
                <a:srgbClr val="ffffff">
                  <a:alpha val="18820"/>
                </a:srgbClr>
              </a:solidFill>
              <a:latin typeface="Noto Sans CJK KR DemiLight"/>
            </a:endParaRPr>
          </a:p>
          <a:p>
            <a:pPr lvl="0" algn="l">
              <a:lnSpc>
                <a:spcPct val="163510"/>
              </a:lnSpc>
              <a:defRPr/>
            </a:pPr>
            <a:r>
              <a:rPr lang="en-US" sz="1800" b="0" i="0" u="none" strike="noStrike">
                <a:solidFill>
                  <a:srgbClr val="ffffff">
                    <a:alpha val="18820"/>
                  </a:srgbClr>
                </a:solidFill>
                <a:latin typeface="Noto Sans CJK KR DemiLight"/>
              </a:rPr>
              <a:t>20</a:t>
            </a:r>
            <a:endParaRPr lang="en-US" sz="1800" b="0" i="0" u="none" strike="noStrike">
              <a:solidFill>
                <a:srgbClr val="ffffff">
                  <a:alpha val="18820"/>
                </a:srgbClr>
              </a:solidFill>
              <a:latin typeface="Noto Sans CJK KR DemiLight"/>
            </a:endParaRPr>
          </a:p>
          <a:p>
            <a:pPr lvl="0" algn="l">
              <a:lnSpc>
                <a:spcPct val="163510"/>
              </a:lnSpc>
              <a:defRPr/>
            </a:pPr>
            <a:r>
              <a:rPr lang="en-US" sz="1800" b="0" i="0" u="none" strike="noStrike">
                <a:solidFill>
                  <a:srgbClr val="ffffff">
                    <a:alpha val="18820"/>
                  </a:srgbClr>
                </a:solidFill>
                <a:latin typeface="Noto Sans CJK KR DemiLight"/>
              </a:rPr>
              <a:t>21</a:t>
            </a:r>
            <a:endParaRPr lang="en-US" sz="1800" b="0" i="0" u="none" strike="noStrike">
              <a:solidFill>
                <a:srgbClr val="ffffff">
                  <a:alpha val="18820"/>
                </a:srgbClr>
              </a:solidFill>
              <a:latin typeface="Noto Sans CJK KR DemiLight"/>
            </a:endParaRPr>
          </a:p>
          <a:p>
            <a:pPr lvl="0" algn="l">
              <a:lnSpc>
                <a:spcPct val="163510"/>
              </a:lnSpc>
              <a:defRPr/>
            </a:pPr>
            <a:r>
              <a:rPr lang="en-US" sz="1800" b="0" i="0" u="none" strike="noStrike">
                <a:solidFill>
                  <a:srgbClr val="ffffff">
                    <a:alpha val="18820"/>
                  </a:srgbClr>
                </a:solidFill>
                <a:latin typeface="Noto Sans CJK KR DemiLight"/>
              </a:rPr>
              <a:t>22</a:t>
            </a:r>
            <a:endParaRPr lang="en-US" sz="1800" b="0" i="0" u="none" strike="noStrike">
              <a:solidFill>
                <a:srgbClr val="ffffff">
                  <a:alpha val="18820"/>
                </a:srgbClr>
              </a:solidFill>
              <a:latin typeface="Noto Sans CJK KR DemiLight"/>
            </a:endParaRPr>
          </a:p>
          <a:p>
            <a:pPr lvl="0" algn="l">
              <a:lnSpc>
                <a:spcPct val="163510"/>
              </a:lnSpc>
              <a:defRPr/>
            </a:pPr>
            <a:r>
              <a:rPr lang="en-US" sz="1800" b="0" i="0" u="none" strike="noStrike">
                <a:solidFill>
                  <a:srgbClr val="ffffff">
                    <a:alpha val="18820"/>
                  </a:srgbClr>
                </a:solidFill>
                <a:latin typeface="Noto Sans CJK KR DemiLight"/>
              </a:rPr>
              <a:t>23</a:t>
            </a:r>
            <a:endParaRPr lang="en-US" sz="1800" b="0" i="0" u="none" strike="noStrike">
              <a:solidFill>
                <a:srgbClr val="ffffff">
                  <a:alpha val="18820"/>
                </a:srgbClr>
              </a:solidFill>
              <a:latin typeface="Noto Sans CJK KR DemiLight"/>
            </a:endParaRPr>
          </a:p>
          <a:p>
            <a:pPr lvl="0" algn="l">
              <a:lnSpc>
                <a:spcPct val="163510"/>
              </a:lnSpc>
              <a:defRPr/>
            </a:pPr>
            <a:r>
              <a:rPr lang="en-US" sz="1800" b="0" i="0" u="none" strike="noStrike">
                <a:solidFill>
                  <a:srgbClr val="ffffff">
                    <a:alpha val="18820"/>
                  </a:srgbClr>
                </a:solidFill>
                <a:latin typeface="Noto Sans CJK KR DemiLight"/>
              </a:rPr>
              <a:t>24</a:t>
            </a:r>
            <a:endParaRPr lang="en-US" sz="1800" b="0" i="0" u="none" strike="noStrike">
              <a:solidFill>
                <a:srgbClr val="ffffff">
                  <a:alpha val="18820"/>
                </a:srgbClr>
              </a:solidFill>
              <a:latin typeface="Noto Sans CJK KR DemiLight"/>
            </a:endParaRPr>
          </a:p>
          <a:p>
            <a:pPr lvl="0" algn="l">
              <a:lnSpc>
                <a:spcPct val="163510"/>
              </a:lnSpc>
              <a:defRPr/>
            </a:pPr>
            <a:r>
              <a:rPr lang="en-US" sz="1800" b="0" i="0" u="none" strike="noStrike">
                <a:solidFill>
                  <a:srgbClr val="ffffff">
                    <a:alpha val="18820"/>
                  </a:srgbClr>
                </a:solidFill>
                <a:latin typeface="Noto Sans CJK KR DemiLight"/>
              </a:rPr>
              <a:t>24</a:t>
            </a:r>
            <a:endParaRPr lang="en-US" sz="1800" b="0" i="0" u="none" strike="noStrike">
              <a:solidFill>
                <a:srgbClr val="ffffff">
                  <a:alpha val="18820"/>
                </a:srgbClr>
              </a:solidFill>
              <a:latin typeface="Noto Sans CJK KR DemiLight"/>
            </a:endParaRPr>
          </a:p>
          <a:p>
            <a:pPr lvl="0" algn="l">
              <a:lnSpc>
                <a:spcPct val="163510"/>
              </a:lnSpc>
              <a:defRPr/>
            </a:pPr>
            <a:r>
              <a:rPr lang="en-US" sz="1800" b="0" i="0" u="none" strike="noStrike">
                <a:solidFill>
                  <a:srgbClr val="ffffff">
                    <a:alpha val="18820"/>
                  </a:srgbClr>
                </a:solidFill>
                <a:latin typeface="Noto Sans CJK KR DemiLight"/>
              </a:rPr>
              <a:t>25</a:t>
            </a:r>
            <a:endParaRPr lang="en-US" sz="1800" b="0" i="0" u="none" strike="noStrike">
              <a:solidFill>
                <a:srgbClr val="ffffff">
                  <a:alpha val="18820"/>
                </a:srgbClr>
              </a:solidFill>
              <a:latin typeface="Noto Sans CJK KR DemiLight"/>
            </a:endParaRPr>
          </a:p>
          <a:p>
            <a:pPr lvl="0" algn="l">
              <a:lnSpc>
                <a:spcPct val="163510"/>
              </a:lnSpc>
              <a:defRPr/>
            </a:pPr>
            <a:r>
              <a:rPr lang="en-US" sz="1800" b="0" i="0" u="none" strike="noStrike">
                <a:solidFill>
                  <a:srgbClr val="ffffff">
                    <a:alpha val="18820"/>
                  </a:srgbClr>
                </a:solidFill>
                <a:latin typeface="Noto Sans CJK KR DemiLight"/>
              </a:rPr>
              <a:t>26</a:t>
            </a:r>
            <a:endParaRPr lang="en-US" sz="1800" b="0" i="0" u="none" strike="noStrike">
              <a:solidFill>
                <a:srgbClr val="ffffff">
                  <a:alpha val="18820"/>
                </a:srgbClr>
              </a:solidFill>
              <a:latin typeface="Noto Sans CJK KR DemiLight"/>
            </a:endParaRPr>
          </a:p>
        </p:txBody>
      </p:sp>
      <p:pic>
        <p:nvPicPr>
          <p:cNvPr id="15" name="그림 14">
            <a:hlinkClick r:id="" action="ppaction://media"/>
          </p:cNvPr>
          <p:cNvPicPr>
            <a:picLocks noRot="1" noChangeAspect="1"/>
          </p:cNvPicPr>
          <p:nvPr>
            <a:videoFile r:link="rId9"/>
            <p:extLst>
              <p:ext uri="{DAA4B4D4-6D71-4841-9C94-3DE7FCFB9230}">
                <p14:media xmlns:p14="http://schemas.microsoft.com/office/powerpoint/2010/main" r:link="rId10"/>
              </p:ext>
            </p:extLst>
          </p:nvPr>
        </p:nvPicPr>
        <p:blipFill rotWithShape="1">
          <a:blip r:embed="rId11"/>
          <a:stretch>
            <a:fillRect/>
          </a:stretch>
        </p:blipFill>
        <p:spPr>
          <a:xfrm>
            <a:off x="1600200" y="1638300"/>
            <a:ext cx="15714133" cy="7772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62100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</p:childTnLst>
        </p:cTn>
      </p:par>
    </p:tnLst>
  </p:timing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B1E3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4394200" y="850900"/>
            <a:ext cx="1625600" cy="5842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4838700" y="850900"/>
            <a:ext cx="10033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000" b="false" i="false" u="none" strike="noStrike" spc="-100">
                <a:solidFill>
                  <a:srgbClr val="FFFFFF"/>
                </a:solidFill>
                <a:latin typeface="Noto Sans CJK KR Medium"/>
              </a:rPr>
              <a:t>web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375400" y="850900"/>
            <a:ext cx="3416300" cy="5842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6832600" y="812800"/>
            <a:ext cx="27432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000" b="false" i="false" u="none" strike="noStrike" spc="-100">
                <a:solidFill>
                  <a:srgbClr val="FFFFFF"/>
                </a:solidFill>
                <a:latin typeface="Noto Sans CJK KR Medium"/>
              </a:rPr>
              <a:t>programming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172700" y="850900"/>
            <a:ext cx="1752600" cy="5842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0591800" y="850900"/>
            <a:ext cx="12827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000" b="false" i="false" u="none" strike="noStrike" spc="-100">
                <a:solidFill>
                  <a:srgbClr val="FFFFFF"/>
                </a:solidFill>
                <a:latin typeface="Noto Sans CJK KR Medium"/>
              </a:rPr>
              <a:t>team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2344400" y="850900"/>
            <a:ext cx="2019300" cy="5842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2260600" y="977900"/>
            <a:ext cx="330200" cy="3302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2895600" y="977900"/>
            <a:ext cx="330200" cy="3302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3530600" y="977900"/>
            <a:ext cx="330200" cy="330200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12700000" y="812800"/>
            <a:ext cx="15113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000" b="false" i="false" u="none" strike="noStrike" spc="-100">
                <a:solidFill>
                  <a:srgbClr val="FFFFFF"/>
                </a:solidFill>
                <a:latin typeface="Noto Sans CJK KR Medium"/>
              </a:rPr>
              <a:t>project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16000" y="977900"/>
            <a:ext cx="1358900" cy="8432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 9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10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11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12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13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14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15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16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17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18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19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20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21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22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23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24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24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25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26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314700" y="4787900"/>
            <a:ext cx="11468100" cy="1244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7000" b="false" i="false" u="none" strike="noStrike" spc="-200">
                <a:solidFill>
                  <a:srgbClr val="9DAEFF"/>
                </a:solidFill>
                <a:latin typeface="Noto Sans CJK KR Regular"/>
              </a:rPr>
              <a:t>THANK YOU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954000" y="7721600"/>
            <a:ext cx="5207000" cy="901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76790"/>
              </a:lnSpc>
            </a:pPr>
            <a:r>
              <a:rPr lang="ko-KR" sz="2000" b="false" i="false" u="none" strike="noStrike">
                <a:solidFill>
                  <a:srgbClr val="FFFFFF"/>
                </a:solidFill>
                <a:ea typeface="Noto Sans CJK KR Thin"/>
              </a:rPr>
              <a:t>진유림</a:t>
            </a:r>
            <a:r>
              <a:rPr lang="en-US" sz="2000" b="false" i="false" u="none" strike="noStrike">
                <a:solidFill>
                  <a:srgbClr val="FFFFFF"/>
                </a:solidFill>
                <a:latin typeface="Noto Sans CJK KR Thin"/>
              </a:rPr>
              <a:t> : </a:t>
            </a:r>
            <a:r>
              <a:rPr lang="ko-KR" sz="2000" b="false" i="false" u="none" strike="noStrike">
                <a:solidFill>
                  <a:srgbClr val="FFFFFF"/>
                </a:solidFill>
                <a:ea typeface="Noto Sans CJK KR Thin"/>
              </a:rPr>
              <a:t>코드</a:t>
            </a:r>
            <a:r>
              <a:rPr lang="en-US" sz="2000" b="false" i="false" u="none" strike="noStrike">
                <a:solidFill>
                  <a:srgbClr val="FFFFFF"/>
                </a:solidFill>
                <a:latin typeface="Noto Sans CJK KR Thin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Noto Sans CJK KR Thin"/>
              </a:rPr>
              <a:t>작성</a:t>
            </a:r>
            <a:r>
              <a:rPr lang="en-US" sz="2000" b="false" i="false" u="none" strike="noStrike">
                <a:solidFill>
                  <a:srgbClr val="FFFFFF"/>
                </a:solidFill>
                <a:latin typeface="Noto Sans CJK KR Thin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Noto Sans CJK KR Thin"/>
              </a:rPr>
              <a:t>및</a:t>
            </a:r>
            <a:r>
              <a:rPr lang="en-US" sz="2000" b="false" i="false" u="none" strike="noStrike">
                <a:solidFill>
                  <a:srgbClr val="FFFFFF"/>
                </a:solidFill>
                <a:latin typeface="Noto Sans CJK KR Thin"/>
              </a:rPr>
              <a:t> ppt </a:t>
            </a:r>
            <a:r>
              <a:rPr lang="ko-KR" sz="2000" b="false" i="false" u="none" strike="noStrike">
                <a:solidFill>
                  <a:srgbClr val="FFFFFF"/>
                </a:solidFill>
                <a:ea typeface="Noto Sans CJK KR Thin"/>
              </a:rPr>
              <a:t>제작</a:t>
            </a:r>
          </a:p>
          <a:p>
            <a:pPr algn="l" lvl="0">
              <a:lnSpc>
                <a:spcPct val="176790"/>
              </a:lnSpc>
            </a:pPr>
            <a:r>
              <a:rPr lang="ko-KR" sz="2000" b="false" i="false" u="none" strike="noStrike">
                <a:solidFill>
                  <a:srgbClr val="FFFFFF"/>
                </a:solidFill>
                <a:ea typeface="Noto Sans CJK KR Thin"/>
              </a:rPr>
              <a:t>박서연</a:t>
            </a:r>
            <a:r>
              <a:rPr lang="en-US" sz="2000" b="false" i="false" u="none" strike="noStrike">
                <a:solidFill>
                  <a:srgbClr val="FFFFFF"/>
                </a:solidFill>
                <a:latin typeface="Noto Sans CJK KR Thin"/>
              </a:rPr>
              <a:t> : </a:t>
            </a:r>
            <a:r>
              <a:rPr lang="ko-KR" sz="2000" b="false" i="false" u="none" strike="noStrike">
                <a:solidFill>
                  <a:srgbClr val="FFFFFF"/>
                </a:solidFill>
                <a:ea typeface="Noto Sans CJK KR Thin"/>
              </a:rPr>
              <a:t>코드</a:t>
            </a:r>
            <a:r>
              <a:rPr lang="en-US" sz="2000" b="false" i="false" u="none" strike="noStrike">
                <a:solidFill>
                  <a:srgbClr val="FFFFFF"/>
                </a:solidFill>
                <a:latin typeface="Noto Sans CJK KR Thin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Noto Sans CJK KR Thin"/>
              </a:rPr>
              <a:t>작성</a:t>
            </a:r>
            <a:r>
              <a:rPr lang="en-US" sz="2000" b="false" i="false" u="none" strike="noStrike">
                <a:solidFill>
                  <a:srgbClr val="FFFFFF"/>
                </a:solidFill>
                <a:latin typeface="Noto Sans CJK KR Thin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Noto Sans CJK KR Thin"/>
              </a:rPr>
              <a:t>및</a:t>
            </a:r>
            <a:r>
              <a:rPr lang="en-US" sz="2000" b="false" i="false" u="none" strike="noStrike">
                <a:solidFill>
                  <a:srgbClr val="FFFFFF"/>
                </a:solidFill>
                <a:latin typeface="Noto Sans CJK KR Thin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Noto Sans CJK KR Thin"/>
              </a:rPr>
              <a:t>발표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B1E3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4394200" y="850900"/>
            <a:ext cx="1625600" cy="5842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4838700" y="850900"/>
            <a:ext cx="10033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000" b="false" i="false" u="none" strike="noStrike" spc="-100">
                <a:solidFill>
                  <a:srgbClr val="FFFFFF"/>
                </a:solidFill>
                <a:latin typeface="Noto Sans CJK KR Medium"/>
              </a:rPr>
              <a:t>web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247900" y="2476500"/>
            <a:ext cx="7086600" cy="647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82600"/>
              </a:lnSpc>
            </a:pPr>
            <a:r>
              <a:rPr lang="en-US" sz="3600" b="false" i="false" u="none" strike="noStrike" spc="-100">
                <a:solidFill>
                  <a:srgbClr val="FFFFFF"/>
                </a:solidFill>
                <a:latin typeface="Noto Sans CJK KR Regular"/>
              </a:rPr>
              <a:t>Project outline ___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375400" y="850900"/>
            <a:ext cx="3416300" cy="5842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6832600" y="812800"/>
            <a:ext cx="27432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000" b="false" i="false" u="none" strike="noStrike" spc="-100">
                <a:solidFill>
                  <a:srgbClr val="FFFFFF"/>
                </a:solidFill>
                <a:latin typeface="Noto Sans CJK KR Medium"/>
              </a:rPr>
              <a:t>programming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172700" y="850900"/>
            <a:ext cx="1752600" cy="5842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0591800" y="850900"/>
            <a:ext cx="12827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000" b="false" i="false" u="none" strike="noStrike" spc="-100">
                <a:solidFill>
                  <a:srgbClr val="FFFFFF"/>
                </a:solidFill>
                <a:latin typeface="Noto Sans CJK KR Medium"/>
              </a:rPr>
              <a:t>team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2344400" y="850900"/>
            <a:ext cx="2019300" cy="584200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2260600" y="977900"/>
            <a:ext cx="330200" cy="3302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2895600" y="977900"/>
            <a:ext cx="330200" cy="3302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3530600" y="977900"/>
            <a:ext cx="330200" cy="3302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12700000" y="812800"/>
            <a:ext cx="15113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000" b="false" i="false" u="none" strike="noStrike" spc="-100">
                <a:solidFill>
                  <a:srgbClr val="FFFFFF"/>
                </a:solidFill>
                <a:latin typeface="Noto Sans CJK KR Medium"/>
              </a:rPr>
              <a:t>project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16000" y="977900"/>
            <a:ext cx="850900" cy="8432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 9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10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11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12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13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14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15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16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17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18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19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20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21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22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23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24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24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25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26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260600" y="4610100"/>
            <a:ext cx="24257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82600"/>
              </a:lnSpc>
            </a:pPr>
            <a:r>
              <a:rPr lang="ko-KR" sz="1800" b="false" i="false" u="none" strike="noStrike">
                <a:solidFill>
                  <a:srgbClr val="9DAEFF"/>
                </a:solidFill>
                <a:ea typeface="Noto Sans CJK KR Regular"/>
              </a:rPr>
              <a:t>프로젝트</a:t>
            </a:r>
            <a:r>
              <a:rPr lang="en-US" sz="1800" b="false" i="false" u="none" strike="noStrike">
                <a:solidFill>
                  <a:srgbClr val="9DAEFF"/>
                </a:solidFill>
                <a:latin typeface="Noto Sans CJK KR Regular"/>
              </a:rPr>
              <a:t> </a:t>
            </a:r>
            <a:r>
              <a:rPr lang="ko-KR" sz="1800" b="false" i="false" u="none" strike="noStrike">
                <a:solidFill>
                  <a:srgbClr val="9DAEFF"/>
                </a:solidFill>
                <a:ea typeface="Noto Sans CJK KR Regular"/>
              </a:rPr>
              <a:t>명</a:t>
            </a:r>
            <a:r>
              <a:rPr lang="en-US" sz="1800" b="false" i="false" u="none" strike="noStrike">
                <a:solidFill>
                  <a:srgbClr val="9DAEFF"/>
                </a:solidFill>
                <a:latin typeface="Noto Sans CJK KR Regular"/>
              </a:rPr>
              <a:t> 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3060700" y="5245100"/>
            <a:ext cx="6159500" cy="520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82600"/>
              </a:lnSpc>
            </a:pPr>
            <a:r>
              <a:rPr lang="ko-KR" sz="2900" b="false" i="false" u="none" strike="noStrike" spc="-100">
                <a:solidFill>
                  <a:srgbClr val="FFFFFF"/>
                </a:solidFill>
                <a:ea typeface="Noto Sans CJK KR Regular"/>
              </a:rPr>
              <a:t>대학일정관리프로그램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260600" y="6464300"/>
            <a:ext cx="24257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82600"/>
              </a:lnSpc>
            </a:pPr>
            <a:r>
              <a:rPr lang="ko-KR" sz="1800" b="false" i="false" u="none" strike="noStrike">
                <a:solidFill>
                  <a:srgbClr val="9DAEFF"/>
                </a:solidFill>
                <a:ea typeface="Noto Sans CJK KR Regular"/>
              </a:rPr>
              <a:t>개발</a:t>
            </a:r>
            <a:r>
              <a:rPr lang="en-US" sz="1800" b="false" i="false" u="none" strike="noStrike">
                <a:solidFill>
                  <a:srgbClr val="9DAEFF"/>
                </a:solidFill>
                <a:latin typeface="Noto Sans CJK KR Regular"/>
              </a:rPr>
              <a:t> </a:t>
            </a:r>
            <a:r>
              <a:rPr lang="ko-KR" sz="1800" b="false" i="false" u="none" strike="noStrike">
                <a:solidFill>
                  <a:srgbClr val="9DAEFF"/>
                </a:solidFill>
                <a:ea typeface="Noto Sans CJK KR Regular"/>
              </a:rPr>
              <a:t>일정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819400" y="7239000"/>
            <a:ext cx="21209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82600"/>
              </a:lnSpc>
            </a:pPr>
            <a:r>
              <a:rPr lang="en-US" sz="3000" b="false" i="false" u="none" strike="noStrike" spc="-100">
                <a:solidFill>
                  <a:srgbClr val="FFFFFF"/>
                </a:solidFill>
                <a:latin typeface="Noto Sans CJK KR Regular"/>
              </a:rPr>
              <a:t>03.06~06.15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8813800" y="4622800"/>
            <a:ext cx="24257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82600"/>
              </a:lnSpc>
            </a:pPr>
            <a:r>
              <a:rPr lang="ko-KR" sz="1800" b="false" i="false" u="none" strike="noStrike">
                <a:solidFill>
                  <a:srgbClr val="9DAEFF"/>
                </a:solidFill>
                <a:ea typeface="Noto Sans CJK KR Regular"/>
              </a:rPr>
              <a:t>특징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8813800" y="5499100"/>
            <a:ext cx="8204200" cy="2844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82600"/>
              </a:lnSpc>
            </a:pPr>
            <a:r>
              <a:rPr lang="ko-KR" sz="2800" b="false" i="false" u="none" strike="noStrike" spc="-100">
                <a:solidFill>
                  <a:srgbClr val="FFFFFF"/>
                </a:solidFill>
                <a:ea typeface="Noto Sans CJK KR Regular"/>
              </a:rPr>
              <a:t>사용자는</a:t>
            </a:r>
            <a:r>
              <a:rPr lang="en-US" sz="2800" b="false" i="false" u="none" strike="noStrike" spc="-10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800" b="false" i="false" u="none" strike="noStrike" spc="-100">
                <a:solidFill>
                  <a:srgbClr val="FFFFFF"/>
                </a:solidFill>
                <a:ea typeface="Noto Sans CJK KR Regular"/>
              </a:rPr>
              <a:t>강의명</a:t>
            </a:r>
            <a:r>
              <a:rPr lang="en-US" sz="2800" b="false" i="false" u="none" strike="noStrike" spc="-100">
                <a:solidFill>
                  <a:srgbClr val="FFFFFF"/>
                </a:solidFill>
                <a:latin typeface="Noto Sans CJK KR Regular"/>
              </a:rPr>
              <a:t>, </a:t>
            </a:r>
            <a:r>
              <a:rPr lang="ko-KR" sz="2800" b="false" i="false" u="none" strike="noStrike" spc="-100">
                <a:solidFill>
                  <a:srgbClr val="FFFFFF"/>
                </a:solidFill>
                <a:ea typeface="Noto Sans CJK KR Regular"/>
              </a:rPr>
              <a:t>교수님</a:t>
            </a:r>
            <a:r>
              <a:rPr lang="en-US" sz="2800" b="false" i="false" u="none" strike="noStrike" spc="-100">
                <a:solidFill>
                  <a:srgbClr val="FFFFFF"/>
                </a:solidFill>
                <a:latin typeface="Noto Sans CJK KR Regular"/>
              </a:rPr>
              <a:t>, </a:t>
            </a:r>
            <a:r>
              <a:rPr lang="ko-KR" sz="2800" b="false" i="false" u="none" strike="noStrike" spc="-100">
                <a:solidFill>
                  <a:srgbClr val="FFFFFF"/>
                </a:solidFill>
                <a:ea typeface="Noto Sans CJK KR Regular"/>
              </a:rPr>
              <a:t>메모</a:t>
            </a:r>
            <a:r>
              <a:rPr lang="en-US" sz="2800" b="false" i="false" u="none" strike="noStrike" spc="-10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800" b="false" i="false" u="none" strike="noStrike" spc="-100">
                <a:solidFill>
                  <a:srgbClr val="FFFFFF"/>
                </a:solidFill>
                <a:ea typeface="Noto Sans CJK KR Regular"/>
              </a:rPr>
              <a:t>등을</a:t>
            </a:r>
            <a:r>
              <a:rPr lang="en-US" sz="2800" b="false" i="false" u="none" strike="noStrike" spc="-10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800" b="false" i="false" u="none" strike="noStrike" spc="-100">
                <a:solidFill>
                  <a:srgbClr val="FFFFFF"/>
                </a:solidFill>
                <a:ea typeface="Noto Sans CJK KR Regular"/>
              </a:rPr>
              <a:t>입력하여</a:t>
            </a:r>
            <a:r>
              <a:rPr lang="en-US" sz="2800" b="false" i="false" u="none" strike="noStrike" spc="-10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800" b="true" i="false" u="none" strike="noStrike" spc="-100">
                <a:solidFill>
                  <a:srgbClr val="FFFFFF"/>
                </a:solidFill>
                <a:ea typeface="Noto Sans CJK KR Regular"/>
              </a:rPr>
              <a:t>시험일정과</a:t>
            </a:r>
            <a:r>
              <a:rPr lang="en-US" sz="2800" b="true" i="false" u="none" strike="noStrike" spc="-10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800" b="true" i="false" u="none" strike="noStrike" spc="-100">
                <a:solidFill>
                  <a:srgbClr val="FFFFFF"/>
                </a:solidFill>
                <a:ea typeface="Noto Sans CJK KR Regular"/>
              </a:rPr>
              <a:t>과제일정을</a:t>
            </a:r>
            <a:r>
              <a:rPr lang="en-US" sz="2800" b="true" i="false" u="none" strike="noStrike" spc="-10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800" b="true" i="false" u="none" strike="noStrike" spc="-100">
                <a:solidFill>
                  <a:srgbClr val="FFFFFF"/>
                </a:solidFill>
                <a:ea typeface="Noto Sans CJK KR Regular"/>
              </a:rPr>
              <a:t>추가</a:t>
            </a:r>
            <a:r>
              <a:rPr lang="en-US" sz="2800" b="true" i="false" u="none" strike="noStrike" spc="-100">
                <a:solidFill>
                  <a:srgbClr val="FFFFFF"/>
                </a:solidFill>
                <a:latin typeface="Noto Sans CJK KR Regular"/>
              </a:rPr>
              <a:t>, </a:t>
            </a:r>
            <a:r>
              <a:rPr lang="ko-KR" sz="2800" b="true" i="false" u="none" strike="noStrike" spc="-100">
                <a:solidFill>
                  <a:srgbClr val="FFFFFF"/>
                </a:solidFill>
                <a:ea typeface="Noto Sans CJK KR Regular"/>
              </a:rPr>
              <a:t>삭제하고</a:t>
            </a:r>
            <a:r>
              <a:rPr lang="en-US" sz="2800" b="true" i="false" u="none" strike="noStrike" spc="-10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800" b="true" i="false" u="none" strike="noStrike" spc="-100">
                <a:solidFill>
                  <a:srgbClr val="FFFFFF"/>
                </a:solidFill>
                <a:ea typeface="Noto Sans CJK KR Regular"/>
              </a:rPr>
              <a:t>저장할</a:t>
            </a:r>
            <a:r>
              <a:rPr lang="en-US" sz="2800" b="true" i="false" u="none" strike="noStrike" spc="-10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800" b="true" i="false" u="none" strike="noStrike" spc="-100">
                <a:solidFill>
                  <a:srgbClr val="FFFFFF"/>
                </a:solidFill>
                <a:ea typeface="Noto Sans CJK KR Regular"/>
              </a:rPr>
              <a:t>수</a:t>
            </a:r>
            <a:r>
              <a:rPr lang="en-US" sz="2800" b="true" i="false" u="none" strike="noStrike" spc="-10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800" b="true" i="false" u="none" strike="noStrike" spc="-100">
                <a:solidFill>
                  <a:srgbClr val="FFFFFF"/>
                </a:solidFill>
                <a:ea typeface="Noto Sans CJK KR Regular"/>
              </a:rPr>
              <a:t>있습니다</a:t>
            </a:r>
            <a:r>
              <a:rPr lang="en-US" sz="2800" b="true" i="false" u="none" strike="noStrike" spc="-100">
                <a:solidFill>
                  <a:srgbClr val="FFFFFF"/>
                </a:solidFill>
                <a:latin typeface="Noto Sans CJK KR Regular"/>
              </a:rPr>
              <a:t>. </a:t>
            </a:r>
          </a:p>
          <a:p>
            <a:pPr algn="l" lvl="0">
              <a:lnSpc>
                <a:spcPct val="182600"/>
              </a:lnSpc>
            </a:pPr>
            <a:r>
              <a:rPr lang="ko-KR" sz="2800" b="false" i="false" u="none" strike="noStrike" spc="-100">
                <a:solidFill>
                  <a:srgbClr val="FFFFFF"/>
                </a:solidFill>
                <a:ea typeface="Noto Sans CJK KR Regular"/>
              </a:rPr>
              <a:t>일정을</a:t>
            </a:r>
            <a:r>
              <a:rPr lang="en-US" sz="2800" b="false" i="false" u="none" strike="noStrike" spc="-10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800" b="false" i="false" u="none" strike="noStrike" spc="-100">
                <a:solidFill>
                  <a:srgbClr val="FFFFFF"/>
                </a:solidFill>
                <a:ea typeface="Noto Sans CJK KR Regular"/>
              </a:rPr>
              <a:t>완료하면</a:t>
            </a:r>
            <a:r>
              <a:rPr lang="en-US" sz="2800" b="false" i="false" u="none" strike="noStrike" spc="-100">
                <a:solidFill>
                  <a:srgbClr val="FFFFFF"/>
                </a:solidFill>
                <a:latin typeface="Noto Sans CJK KR Regular"/>
              </a:rPr>
              <a:t> '</a:t>
            </a:r>
            <a:r>
              <a:rPr lang="ko-KR" sz="2800" b="false" i="false" u="none" strike="noStrike" spc="-100">
                <a:solidFill>
                  <a:srgbClr val="FFFFFF"/>
                </a:solidFill>
                <a:ea typeface="Noto Sans CJK KR Regular"/>
              </a:rPr>
              <a:t>완료</a:t>
            </a:r>
            <a:r>
              <a:rPr lang="en-US" sz="2800" b="false" i="false" u="none" strike="noStrike" spc="-100">
                <a:solidFill>
                  <a:srgbClr val="FFFFFF"/>
                </a:solidFill>
                <a:latin typeface="Noto Sans CJK KR Regular"/>
              </a:rPr>
              <a:t>' </a:t>
            </a:r>
            <a:r>
              <a:rPr lang="ko-KR" sz="2800" b="false" i="false" u="none" strike="noStrike" spc="-100">
                <a:solidFill>
                  <a:srgbClr val="FFFFFF"/>
                </a:solidFill>
                <a:ea typeface="Noto Sans CJK KR Regular"/>
              </a:rPr>
              <a:t>상태로</a:t>
            </a:r>
            <a:r>
              <a:rPr lang="en-US" sz="2800" b="false" i="false" u="none" strike="noStrike" spc="-10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800" b="false" i="false" u="none" strike="noStrike" spc="-100">
                <a:solidFill>
                  <a:srgbClr val="FFFFFF"/>
                </a:solidFill>
                <a:ea typeface="Noto Sans CJK KR Regular"/>
              </a:rPr>
              <a:t>표시되며</a:t>
            </a:r>
            <a:r>
              <a:rPr lang="en-US" sz="2800" b="false" i="false" u="none" strike="noStrike" spc="-100">
                <a:solidFill>
                  <a:srgbClr val="FFFFFF"/>
                </a:solidFill>
                <a:latin typeface="Noto Sans CJK KR Regular"/>
              </a:rPr>
              <a:t>, </a:t>
            </a:r>
            <a:r>
              <a:rPr lang="ko-KR" sz="2800" b="false" i="false" u="none" strike="noStrike" spc="-100">
                <a:solidFill>
                  <a:srgbClr val="FFFFFF"/>
                </a:solidFill>
                <a:ea typeface="Noto Sans CJK KR Regular"/>
              </a:rPr>
              <a:t>표시된</a:t>
            </a:r>
            <a:r>
              <a:rPr lang="en-US" sz="2800" b="false" i="false" u="none" strike="noStrike" spc="-10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800" b="false" i="false" u="none" strike="noStrike" spc="-100">
                <a:solidFill>
                  <a:srgbClr val="FFFFFF"/>
                </a:solidFill>
                <a:ea typeface="Noto Sans CJK KR Regular"/>
              </a:rPr>
              <a:t>일정</a:t>
            </a:r>
            <a:r>
              <a:rPr lang="en-US" sz="2800" b="false" i="false" u="none" strike="noStrike" spc="-10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800" b="false" i="false" u="none" strike="noStrike" spc="-100">
                <a:solidFill>
                  <a:srgbClr val="FFFFFF"/>
                </a:solidFill>
                <a:ea typeface="Noto Sans CJK KR Regular"/>
              </a:rPr>
              <a:t>중</a:t>
            </a:r>
            <a:r>
              <a:rPr lang="en-US" sz="2800" b="false" i="false" u="none" strike="noStrike" spc="-10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800" b="false" i="false" u="none" strike="noStrike" spc="-100">
                <a:solidFill>
                  <a:srgbClr val="FFFFFF"/>
                </a:solidFill>
                <a:ea typeface="Noto Sans CJK KR Regular"/>
              </a:rPr>
              <a:t>완료된</a:t>
            </a:r>
            <a:r>
              <a:rPr lang="en-US" sz="2800" b="false" i="false" u="none" strike="noStrike" spc="-10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800" b="false" i="false" u="none" strike="noStrike" spc="-100">
                <a:solidFill>
                  <a:srgbClr val="FFFFFF"/>
                </a:solidFill>
                <a:ea typeface="Noto Sans CJK KR Regular"/>
              </a:rPr>
              <a:t>일정은</a:t>
            </a:r>
            <a:r>
              <a:rPr lang="en-US" sz="2800" b="false" i="false" u="none" strike="noStrike" spc="-10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800" b="false" i="false" u="none" strike="noStrike" spc="-100">
                <a:solidFill>
                  <a:srgbClr val="FFFFFF"/>
                </a:solidFill>
                <a:ea typeface="Noto Sans CJK KR Regular"/>
              </a:rPr>
              <a:t>표시되는</a:t>
            </a:r>
            <a:r>
              <a:rPr lang="en-US" sz="2800" b="false" i="false" u="none" strike="noStrike" spc="-10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800" b="false" i="false" u="none" strike="noStrike" spc="-100">
                <a:solidFill>
                  <a:srgbClr val="FFFFFF"/>
                </a:solidFill>
                <a:ea typeface="Noto Sans CJK KR Regular"/>
              </a:rPr>
              <a:t>순서를</a:t>
            </a:r>
            <a:r>
              <a:rPr lang="en-US" sz="2800" b="false" i="false" u="none" strike="noStrike" spc="-10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800" b="false" i="false" u="none" strike="noStrike" spc="-100">
                <a:solidFill>
                  <a:srgbClr val="FFFFFF"/>
                </a:solidFill>
                <a:ea typeface="Noto Sans CJK KR Regular"/>
              </a:rPr>
              <a:t>맨</a:t>
            </a:r>
            <a:r>
              <a:rPr lang="en-US" sz="2800" b="false" i="false" u="none" strike="noStrike" spc="-10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800" b="false" i="false" u="none" strike="noStrike" spc="-100">
                <a:solidFill>
                  <a:srgbClr val="FFFFFF"/>
                </a:solidFill>
                <a:ea typeface="Noto Sans CJK KR Regular"/>
              </a:rPr>
              <a:t>아래로</a:t>
            </a:r>
            <a:r>
              <a:rPr lang="en-US" sz="2800" b="false" i="false" u="none" strike="noStrike" spc="-10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800" b="false" i="false" u="none" strike="noStrike" spc="-100">
                <a:solidFill>
                  <a:srgbClr val="FFFFFF"/>
                </a:solidFill>
                <a:ea typeface="Noto Sans CJK KR Regular"/>
              </a:rPr>
              <a:t>이동합니다</a:t>
            </a:r>
            <a:r>
              <a:rPr lang="en-US" sz="2800" b="false" i="false" u="none" strike="noStrike" spc="-100">
                <a:solidFill>
                  <a:srgbClr val="FFFFFF"/>
                </a:solidFill>
                <a:latin typeface="Noto Sans CJK KR Regular"/>
              </a:rPr>
              <a:t>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B1E3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457200" y="3594100"/>
            <a:ext cx="19392900" cy="5930900"/>
          </a:xfrm>
          <a:prstGeom prst="rect">
            <a:avLst/>
          </a:prstGeom>
          <a:effectLst>
            <a:outerShdw dir="2700000" dist="91159" blurRad="349665">
              <a:srgbClr val="000000">
                <a:alpha val="45000"/>
              </a:srgbClr>
            </a:outerShdw>
          </a:effectLst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394200" y="850900"/>
            <a:ext cx="1625600" cy="5842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4838700" y="850900"/>
            <a:ext cx="10033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000" b="false" i="false" u="none" strike="noStrike" spc="-100">
                <a:solidFill>
                  <a:srgbClr val="FFFFFF"/>
                </a:solidFill>
                <a:latin typeface="Noto Sans CJK KR Medium"/>
              </a:rPr>
              <a:t>web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247900" y="2476500"/>
            <a:ext cx="7086600" cy="647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82600"/>
              </a:lnSpc>
            </a:pPr>
            <a:r>
              <a:rPr lang="en-US" sz="3600" b="false" i="false" u="none" strike="noStrike" spc="-100">
                <a:solidFill>
                  <a:srgbClr val="FFFFFF"/>
                </a:solidFill>
                <a:latin typeface="Noto Sans CJK KR Regular"/>
              </a:rPr>
              <a:t>Development Schedule ___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375400" y="850900"/>
            <a:ext cx="3416300" cy="5842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6832600" y="812800"/>
            <a:ext cx="27432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000" b="false" i="false" u="none" strike="noStrike" spc="-100">
                <a:solidFill>
                  <a:srgbClr val="FFFFFF"/>
                </a:solidFill>
                <a:latin typeface="Noto Sans CJK KR Medium"/>
              </a:rPr>
              <a:t>programming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0172700" y="850900"/>
            <a:ext cx="1752600" cy="5842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10591800" y="850900"/>
            <a:ext cx="12827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000" b="false" i="false" u="none" strike="noStrike" spc="-100">
                <a:solidFill>
                  <a:srgbClr val="FFFFFF"/>
                </a:solidFill>
                <a:latin typeface="Noto Sans CJK KR Medium"/>
              </a:rPr>
              <a:t>team</a:t>
            </a:r>
          </a:p>
        </p:txBody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2344400" y="850900"/>
            <a:ext cx="2019300" cy="584200"/>
          </a:xfrm>
          <a:prstGeom prst="rect">
            <a:avLst/>
          </a:prstGeom>
        </p:spPr>
      </p:pic>
      <p:grpSp>
        <p:nvGrpSpPr>
          <p:cNvPr name="Group 11" id="1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2260600" y="977900"/>
            <a:ext cx="330200" cy="3302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2895600" y="977900"/>
            <a:ext cx="330200" cy="3302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3530600" y="977900"/>
            <a:ext cx="330200" cy="3302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-5400000">
            <a:off x="3441700" y="6553200"/>
            <a:ext cx="5143500" cy="127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6007100" y="4673600"/>
            <a:ext cx="825500" cy="1651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6832600" y="5308600"/>
            <a:ext cx="2298700" cy="1651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8407400" y="5930900"/>
            <a:ext cx="2641600" cy="1397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0172700" y="6540500"/>
            <a:ext cx="4826000" cy="1651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6832600" y="7213600"/>
            <a:ext cx="8229600" cy="1651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15252700" y="7912100"/>
            <a:ext cx="1790700" cy="165100"/>
          </a:xfrm>
          <a:prstGeom prst="rect">
            <a:avLst/>
          </a:prstGeom>
        </p:spPr>
      </p:pic>
      <p:sp>
        <p:nvSpPr>
          <p:cNvPr name="TextBox 22" id="22"/>
          <p:cNvSpPr txBox="true"/>
          <p:nvPr/>
        </p:nvSpPr>
        <p:spPr>
          <a:xfrm rot="0">
            <a:off x="12700000" y="812800"/>
            <a:ext cx="15113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000" b="false" i="false" u="none" strike="noStrike" spc="-100">
                <a:solidFill>
                  <a:srgbClr val="FFFFFF"/>
                </a:solidFill>
                <a:latin typeface="Noto Sans CJK KR Medium"/>
              </a:rPr>
              <a:t>project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16000" y="977900"/>
            <a:ext cx="1358900" cy="8432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 9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10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11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12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13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14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15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16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17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18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19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20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21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22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23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24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24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25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26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6146800" y="3708400"/>
            <a:ext cx="24257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82600"/>
              </a:lnSpc>
            </a:pPr>
            <a:r>
              <a:rPr lang="en-US" sz="1800" b="false" i="false" u="none" strike="noStrike">
                <a:solidFill>
                  <a:srgbClr val="9DAEFF"/>
                </a:solidFill>
                <a:latin typeface="Noto Sans CJK KR Regular"/>
              </a:rPr>
              <a:t>03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892300" y="4546600"/>
            <a:ext cx="3949700" cy="1778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43590"/>
              </a:lnSpc>
            </a:pPr>
            <a:r>
              <a:rPr lang="ko-KR" sz="2900" b="false" i="false" u="none" strike="noStrike">
                <a:solidFill>
                  <a:srgbClr val="9DAEFF"/>
                </a:solidFill>
                <a:ea typeface="Noto Sans CJK KR Light"/>
              </a:rPr>
              <a:t>ㄴ</a:t>
            </a:r>
            <a:r>
              <a:rPr lang="en-US" sz="2900" b="false" i="false" u="none" strike="noStrike">
                <a:solidFill>
                  <a:srgbClr val="9DAEFF"/>
                </a:solidFill>
                <a:latin typeface="Noto Sans CJK KR Light"/>
              </a:rPr>
              <a:t> </a:t>
            </a:r>
            <a:r>
              <a:rPr lang="ko-KR" sz="2900" b="false" i="false" u="none" strike="noStrike">
                <a:solidFill>
                  <a:srgbClr val="9DAEFF"/>
                </a:solidFill>
                <a:ea typeface="Noto Sans CJK KR Light"/>
              </a:rPr>
              <a:t>주제선정</a:t>
            </a:r>
            <a:r>
              <a:rPr lang="en-US" sz="2900" b="false" i="false" u="none" strike="noStrike">
                <a:solidFill>
                  <a:srgbClr val="9DAEFF"/>
                </a:solidFill>
                <a:latin typeface="Noto Sans CJK KR Light"/>
              </a:rPr>
              <a:t> </a:t>
            </a:r>
            <a:r>
              <a:rPr lang="ko-KR" sz="2900" b="false" i="false" u="none" strike="noStrike">
                <a:solidFill>
                  <a:srgbClr val="9DAEFF"/>
                </a:solidFill>
                <a:ea typeface="Noto Sans CJK KR Light"/>
              </a:rPr>
              <a:t>및</a:t>
            </a:r>
            <a:r>
              <a:rPr lang="en-US" sz="2900" b="false" i="false" u="none" strike="noStrike">
                <a:solidFill>
                  <a:srgbClr val="9DAEFF"/>
                </a:solidFill>
                <a:latin typeface="Noto Sans CJK KR Light"/>
              </a:rPr>
              <a:t> </a:t>
            </a:r>
            <a:r>
              <a:rPr lang="ko-KR" sz="2900" b="false" i="false" u="none" strike="noStrike">
                <a:solidFill>
                  <a:srgbClr val="9DAEFF"/>
                </a:solidFill>
                <a:ea typeface="Noto Sans CJK KR Light"/>
              </a:rPr>
              <a:t>자료조사</a:t>
            </a:r>
          </a:p>
          <a:p>
            <a:pPr algn="l" lvl="0">
              <a:lnSpc>
                <a:spcPct val="143590"/>
              </a:lnSpc>
            </a:pPr>
            <a:r>
              <a:rPr lang="ko-KR" sz="2900" b="false" i="false" u="none" strike="noStrike">
                <a:solidFill>
                  <a:srgbClr val="9DAEFF"/>
                </a:solidFill>
                <a:ea typeface="Noto Sans CJK KR Light"/>
              </a:rPr>
              <a:t>ㄴ</a:t>
            </a:r>
            <a:r>
              <a:rPr lang="en-US" sz="2900" b="false" i="false" u="none" strike="noStrike">
                <a:solidFill>
                  <a:srgbClr val="FFFFFF"/>
                </a:solidFill>
                <a:latin typeface="Noto Sans CJK KR Light"/>
              </a:rPr>
              <a:t> </a:t>
            </a:r>
            <a:r>
              <a:rPr lang="ko-KR" sz="2900" b="false" i="false" u="none" strike="noStrike">
                <a:solidFill>
                  <a:srgbClr val="FFFFFF"/>
                </a:solidFill>
                <a:ea typeface="Noto Sans CJK KR Light"/>
              </a:rPr>
              <a:t>메인보드</a:t>
            </a:r>
            <a:r>
              <a:rPr lang="en-US" sz="2900" b="false" i="false" u="none" strike="noStrike">
                <a:solidFill>
                  <a:srgbClr val="FFFFFF"/>
                </a:solidFill>
                <a:latin typeface="Noto Sans CJK KR Light"/>
              </a:rPr>
              <a:t> </a:t>
            </a:r>
            <a:r>
              <a:rPr lang="ko-KR" sz="2900" b="false" i="false" u="none" strike="noStrike">
                <a:solidFill>
                  <a:srgbClr val="FFFFFF"/>
                </a:solidFill>
                <a:ea typeface="Noto Sans CJK KR Light"/>
              </a:rPr>
              <a:t>개발</a:t>
            </a:r>
          </a:p>
          <a:p>
            <a:pPr algn="l" lvl="0">
              <a:lnSpc>
                <a:spcPct val="143590"/>
              </a:lnSpc>
            </a:pPr>
            <a:r>
              <a:rPr lang="ko-KR" sz="2900" b="false" i="false" u="none" strike="noStrike">
                <a:solidFill>
                  <a:srgbClr val="9DAEFF"/>
                </a:solidFill>
                <a:ea typeface="Noto Sans CJK KR Light"/>
              </a:rPr>
              <a:t>ㄴ</a:t>
            </a:r>
            <a:r>
              <a:rPr lang="en-US" sz="2900" b="false" i="false" u="none" strike="noStrike">
                <a:solidFill>
                  <a:srgbClr val="9DAEFF"/>
                </a:solidFill>
                <a:latin typeface="Noto Sans CJK KR Light"/>
              </a:rPr>
              <a:t> </a:t>
            </a:r>
            <a:r>
              <a:rPr lang="ko-KR" sz="2900" b="false" i="false" u="none" strike="noStrike">
                <a:solidFill>
                  <a:srgbClr val="9DAEFF"/>
                </a:solidFill>
                <a:ea typeface="Noto Sans CJK KR Light"/>
              </a:rPr>
              <a:t>버튼</a:t>
            </a:r>
            <a:r>
              <a:rPr lang="en-US" sz="2900" b="false" i="false" u="none" strike="noStrike">
                <a:solidFill>
                  <a:srgbClr val="9DAEFF"/>
                </a:solidFill>
                <a:latin typeface="Noto Sans CJK KR Light"/>
              </a:rPr>
              <a:t> </a:t>
            </a:r>
            <a:r>
              <a:rPr lang="ko-KR" sz="2900" b="false" i="false" u="none" strike="noStrike">
                <a:solidFill>
                  <a:srgbClr val="9DAEFF"/>
                </a:solidFill>
                <a:ea typeface="Noto Sans CJK KR Light"/>
              </a:rPr>
              <a:t>개발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866900" y="6400800"/>
            <a:ext cx="3949700" cy="1778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43590"/>
              </a:lnSpc>
            </a:pPr>
            <a:r>
              <a:rPr lang="ko-KR" sz="2900" b="false" i="false" u="none" strike="noStrike">
                <a:solidFill>
                  <a:srgbClr val="9DAEFF"/>
                </a:solidFill>
                <a:ea typeface="Noto Sans CJK KR Light"/>
              </a:rPr>
              <a:t>ㄴ</a:t>
            </a:r>
            <a:r>
              <a:rPr lang="en-US" sz="2900" b="false" i="false" u="none" strike="noStrike">
                <a:solidFill>
                  <a:srgbClr val="9DAEFF"/>
                </a:solidFill>
                <a:latin typeface="Noto Sans CJK KR Light"/>
              </a:rPr>
              <a:t> </a:t>
            </a:r>
            <a:r>
              <a:rPr lang="ko-KR" sz="2900" b="false" i="false" u="none" strike="noStrike">
                <a:solidFill>
                  <a:srgbClr val="9DAEFF"/>
                </a:solidFill>
                <a:ea typeface="Noto Sans CJK KR Light"/>
              </a:rPr>
              <a:t>시뮬레이션</a:t>
            </a:r>
            <a:r>
              <a:rPr lang="en-US" sz="2900" b="false" i="false" u="none" strike="noStrike">
                <a:solidFill>
                  <a:srgbClr val="9DAEFF"/>
                </a:solidFill>
                <a:latin typeface="Noto Sans CJK KR Light"/>
              </a:rPr>
              <a:t> </a:t>
            </a:r>
            <a:r>
              <a:rPr lang="ko-KR" sz="2900" b="false" i="false" u="none" strike="noStrike">
                <a:solidFill>
                  <a:srgbClr val="9DAEFF"/>
                </a:solidFill>
                <a:ea typeface="Noto Sans CJK KR Light"/>
              </a:rPr>
              <a:t>및</a:t>
            </a:r>
            <a:r>
              <a:rPr lang="en-US" sz="2900" b="false" i="false" u="none" strike="noStrike">
                <a:solidFill>
                  <a:srgbClr val="9DAEFF"/>
                </a:solidFill>
                <a:latin typeface="Noto Sans CJK KR Light"/>
              </a:rPr>
              <a:t> </a:t>
            </a:r>
            <a:r>
              <a:rPr lang="ko-KR" sz="2900" b="false" i="false" u="none" strike="noStrike">
                <a:solidFill>
                  <a:srgbClr val="9DAEFF"/>
                </a:solidFill>
                <a:ea typeface="Noto Sans CJK KR Light"/>
              </a:rPr>
              <a:t>수정</a:t>
            </a:r>
          </a:p>
          <a:p>
            <a:pPr algn="l" lvl="0">
              <a:lnSpc>
                <a:spcPct val="143590"/>
              </a:lnSpc>
            </a:pPr>
            <a:r>
              <a:rPr lang="ko-KR" sz="2900" b="false" i="false" u="none" strike="noStrike">
                <a:solidFill>
                  <a:srgbClr val="9DAEFF"/>
                </a:solidFill>
                <a:ea typeface="Noto Sans CJK KR Light"/>
              </a:rPr>
              <a:t>ㄴ</a:t>
            </a:r>
            <a:r>
              <a:rPr lang="en-US" sz="2900" b="false" i="false" u="none" strike="noStrike">
                <a:solidFill>
                  <a:srgbClr val="FFFFFF"/>
                </a:solidFill>
                <a:latin typeface="Noto Sans CJK KR Light"/>
              </a:rPr>
              <a:t> </a:t>
            </a:r>
            <a:r>
              <a:rPr lang="ko-KR" sz="2900" b="false" i="false" u="none" strike="noStrike">
                <a:solidFill>
                  <a:srgbClr val="FFFFFF"/>
                </a:solidFill>
                <a:ea typeface="Noto Sans CJK KR Light"/>
              </a:rPr>
              <a:t>디자인</a:t>
            </a:r>
          </a:p>
          <a:p>
            <a:pPr algn="l" lvl="0">
              <a:lnSpc>
                <a:spcPct val="143590"/>
              </a:lnSpc>
            </a:pPr>
            <a:r>
              <a:rPr lang="ko-KR" sz="2900" b="false" i="false" u="none" strike="noStrike">
                <a:solidFill>
                  <a:srgbClr val="9DAEFF"/>
                </a:solidFill>
                <a:ea typeface="Noto Sans CJK KR Light"/>
              </a:rPr>
              <a:t>ㄴ</a:t>
            </a:r>
            <a:r>
              <a:rPr lang="en-US" sz="2900" b="false" i="false" u="none" strike="noStrike">
                <a:solidFill>
                  <a:srgbClr val="9DAEFF"/>
                </a:solidFill>
                <a:latin typeface="Noto Sans CJK KR Light"/>
              </a:rPr>
              <a:t> </a:t>
            </a:r>
            <a:r>
              <a:rPr lang="en-US" sz="2900" b="false" i="false" u="none" strike="noStrike">
                <a:solidFill>
                  <a:srgbClr val="9DAEFF"/>
                </a:solidFill>
                <a:latin typeface="Noto Sans CJK KR Light"/>
              </a:rPr>
              <a:t>ppt </a:t>
            </a:r>
            <a:r>
              <a:rPr lang="ko-KR" sz="2900" b="false" i="false" u="none" strike="noStrike">
                <a:solidFill>
                  <a:srgbClr val="9DAEFF"/>
                </a:solidFill>
                <a:ea typeface="Noto Sans CJK KR Light"/>
              </a:rPr>
              <a:t>제작</a:t>
            </a:r>
            <a:r>
              <a:rPr lang="en-US" sz="2900" b="false" i="false" u="none" strike="noStrike">
                <a:solidFill>
                  <a:srgbClr val="9DAEFF"/>
                </a:solidFill>
                <a:latin typeface="Noto Sans CJK KR Light"/>
              </a:rPr>
              <a:t> </a:t>
            </a:r>
            <a:r>
              <a:rPr lang="ko-KR" sz="2900" b="false" i="false" u="none" strike="noStrike">
                <a:solidFill>
                  <a:srgbClr val="9DAEFF"/>
                </a:solidFill>
                <a:ea typeface="Noto Sans CJK KR Light"/>
              </a:rPr>
              <a:t>및</a:t>
            </a:r>
            <a:r>
              <a:rPr lang="en-US" sz="2900" b="false" i="false" u="none" strike="noStrike">
                <a:solidFill>
                  <a:srgbClr val="9DAEFF"/>
                </a:solidFill>
                <a:latin typeface="Noto Sans CJK KR Light"/>
              </a:rPr>
              <a:t> </a:t>
            </a:r>
            <a:r>
              <a:rPr lang="ko-KR" sz="2900" b="false" i="false" u="none" strike="noStrike">
                <a:solidFill>
                  <a:srgbClr val="9DAEFF"/>
                </a:solidFill>
                <a:ea typeface="Noto Sans CJK KR Light"/>
              </a:rPr>
              <a:t>발표</a:t>
            </a:r>
            <a:r>
              <a:rPr lang="en-US" sz="2900" b="false" i="false" u="none" strike="noStrike">
                <a:solidFill>
                  <a:srgbClr val="9DAEFF"/>
                </a:solidFill>
                <a:latin typeface="Noto Sans CJK KR Light"/>
              </a:rPr>
              <a:t> </a:t>
            </a:r>
            <a:r>
              <a:rPr lang="ko-KR" sz="2900" b="false" i="false" u="none" strike="noStrike">
                <a:solidFill>
                  <a:srgbClr val="9DAEFF"/>
                </a:solidFill>
                <a:ea typeface="Noto Sans CJK KR Light"/>
              </a:rPr>
              <a:t>준비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9410700" y="3708400"/>
            <a:ext cx="24257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82600"/>
              </a:lnSpc>
            </a:pPr>
            <a:r>
              <a:rPr lang="en-US" sz="1800" b="false" i="false" u="none" strike="noStrike">
                <a:solidFill>
                  <a:srgbClr val="9DAEFF"/>
                </a:solidFill>
                <a:latin typeface="Noto Sans CJK KR Regular"/>
              </a:rPr>
              <a:t>04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2674600" y="3708400"/>
            <a:ext cx="24257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82600"/>
              </a:lnSpc>
            </a:pPr>
            <a:r>
              <a:rPr lang="en-US" sz="1800" b="false" i="false" u="none" strike="noStrike">
                <a:solidFill>
                  <a:srgbClr val="9DAEFF"/>
                </a:solidFill>
                <a:latin typeface="Noto Sans CJK KR Regular"/>
              </a:rPr>
              <a:t>05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5951200" y="3708400"/>
            <a:ext cx="24257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82600"/>
              </a:lnSpc>
            </a:pPr>
            <a:r>
              <a:rPr lang="en-US" sz="1800" b="false" i="false" u="none" strike="noStrike">
                <a:solidFill>
                  <a:srgbClr val="9DAEFF"/>
                </a:solidFill>
                <a:latin typeface="Noto Sans CJK KR Regular"/>
              </a:rPr>
              <a:t>06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B1E3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4394200" y="850900"/>
            <a:ext cx="1625600" cy="5842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4838700" y="850900"/>
            <a:ext cx="10033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000" b="false" i="false" u="none" strike="noStrike" spc="-100">
                <a:solidFill>
                  <a:srgbClr val="FFFFFF"/>
                </a:solidFill>
                <a:latin typeface="Noto Sans CJK KR Medium"/>
              </a:rPr>
              <a:t>web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375400" y="850900"/>
            <a:ext cx="3416300" cy="5842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6832600" y="812800"/>
            <a:ext cx="27432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000" b="false" i="false" u="none" strike="noStrike" spc="-100">
                <a:solidFill>
                  <a:srgbClr val="FFFFFF"/>
                </a:solidFill>
                <a:latin typeface="Noto Sans CJK KR Medium"/>
              </a:rPr>
              <a:t>programming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172700" y="850900"/>
            <a:ext cx="1752600" cy="5842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0591800" y="850900"/>
            <a:ext cx="12827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000" b="false" i="false" u="none" strike="noStrike" spc="-100">
                <a:solidFill>
                  <a:srgbClr val="FFFFFF"/>
                </a:solidFill>
                <a:latin typeface="Noto Sans CJK KR Medium"/>
              </a:rPr>
              <a:t>team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2344400" y="850900"/>
            <a:ext cx="2019300" cy="5842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2260600" y="977900"/>
            <a:ext cx="330200" cy="3302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2895600" y="977900"/>
            <a:ext cx="330200" cy="3302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3530600" y="977900"/>
            <a:ext cx="330200" cy="3302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752600" y="1435100"/>
            <a:ext cx="15760700" cy="85217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12700000" y="812800"/>
            <a:ext cx="15113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000" b="false" i="false" u="none" strike="noStrike" spc="-100">
                <a:solidFill>
                  <a:srgbClr val="FFFFFF"/>
                </a:solidFill>
                <a:latin typeface="Noto Sans CJK KR Medium"/>
              </a:rPr>
              <a:t>project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16000" y="977900"/>
            <a:ext cx="1358900" cy="8432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 9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10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11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12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13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14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15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16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17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18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19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20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21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22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23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24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24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25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26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B1E3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4394200" y="850900"/>
            <a:ext cx="1625600" cy="5842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4838700" y="850900"/>
            <a:ext cx="10033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000" b="false" i="false" u="none" strike="noStrike" spc="-100">
                <a:solidFill>
                  <a:srgbClr val="FFFFFF"/>
                </a:solidFill>
                <a:latin typeface="Noto Sans CJK KR Medium"/>
              </a:rPr>
              <a:t>web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375400" y="850900"/>
            <a:ext cx="3416300" cy="5842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6832600" y="812800"/>
            <a:ext cx="27432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000" b="false" i="false" u="none" strike="noStrike" spc="-100">
                <a:solidFill>
                  <a:srgbClr val="FFFFFF"/>
                </a:solidFill>
                <a:latin typeface="Noto Sans CJK KR Medium"/>
              </a:rPr>
              <a:t>programming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172700" y="850900"/>
            <a:ext cx="1752600" cy="5842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0591800" y="850900"/>
            <a:ext cx="12827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000" b="false" i="false" u="none" strike="noStrike" spc="-100">
                <a:solidFill>
                  <a:srgbClr val="FFFFFF"/>
                </a:solidFill>
                <a:latin typeface="Noto Sans CJK KR Medium"/>
              </a:rPr>
              <a:t>team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2344400" y="850900"/>
            <a:ext cx="2019300" cy="5842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2260600" y="977900"/>
            <a:ext cx="330200" cy="3302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2895600" y="977900"/>
            <a:ext cx="330200" cy="3302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3530600" y="977900"/>
            <a:ext cx="330200" cy="3302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778000" y="1727200"/>
            <a:ext cx="15722600" cy="76835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12700000" y="812800"/>
            <a:ext cx="15113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000" b="false" i="false" u="none" strike="noStrike" spc="-100">
                <a:solidFill>
                  <a:srgbClr val="FFFFFF"/>
                </a:solidFill>
                <a:latin typeface="Noto Sans CJK KR Medium"/>
              </a:rPr>
              <a:t>project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16000" y="977900"/>
            <a:ext cx="1358900" cy="8432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 9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10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11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12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13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14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15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16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17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18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19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20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21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22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23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24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24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25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26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B1E3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4394200" y="850900"/>
            <a:ext cx="1625600" cy="5842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4838700" y="850900"/>
            <a:ext cx="10033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000" b="false" i="false" u="none" strike="noStrike" spc="-100">
                <a:solidFill>
                  <a:srgbClr val="FFFFFF"/>
                </a:solidFill>
                <a:latin typeface="Noto Sans CJK KR Medium"/>
              </a:rPr>
              <a:t>web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375400" y="850900"/>
            <a:ext cx="3416300" cy="5842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6832600" y="812800"/>
            <a:ext cx="27432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000" b="false" i="false" u="none" strike="noStrike" spc="-100">
                <a:solidFill>
                  <a:srgbClr val="FFFFFF"/>
                </a:solidFill>
                <a:latin typeface="Noto Sans CJK KR Medium"/>
              </a:rPr>
              <a:t>programming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172700" y="850900"/>
            <a:ext cx="1752600" cy="5842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0591800" y="850900"/>
            <a:ext cx="12827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000" b="false" i="false" u="none" strike="noStrike" spc="-100">
                <a:solidFill>
                  <a:srgbClr val="FFFFFF"/>
                </a:solidFill>
                <a:latin typeface="Noto Sans CJK KR Medium"/>
              </a:rPr>
              <a:t>team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2344400" y="850900"/>
            <a:ext cx="2019300" cy="5842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2260600" y="977900"/>
            <a:ext cx="330200" cy="3302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2895600" y="977900"/>
            <a:ext cx="330200" cy="3302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3530600" y="977900"/>
            <a:ext cx="330200" cy="3302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752600" y="1739900"/>
            <a:ext cx="16014700" cy="76708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12700000" y="812800"/>
            <a:ext cx="15113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000" b="false" i="false" u="none" strike="noStrike" spc="-100">
                <a:solidFill>
                  <a:srgbClr val="FFFFFF"/>
                </a:solidFill>
                <a:latin typeface="Noto Sans CJK KR Medium"/>
              </a:rPr>
              <a:t>project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16000" y="977900"/>
            <a:ext cx="1358900" cy="8432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 9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10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11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12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13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14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15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16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17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18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19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20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21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22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23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24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24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25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26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B1E3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4394200" y="850900"/>
            <a:ext cx="1625600" cy="5842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4838700" y="850900"/>
            <a:ext cx="10033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000" b="false" i="false" u="none" strike="noStrike" spc="-100">
                <a:solidFill>
                  <a:srgbClr val="FFFFFF"/>
                </a:solidFill>
                <a:latin typeface="Noto Sans CJK KR Medium"/>
              </a:rPr>
              <a:t>web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375400" y="850900"/>
            <a:ext cx="3416300" cy="5842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6832600" y="812800"/>
            <a:ext cx="27432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000" b="false" i="false" u="none" strike="noStrike" spc="-100">
                <a:solidFill>
                  <a:srgbClr val="FFFFFF"/>
                </a:solidFill>
                <a:latin typeface="Noto Sans CJK KR Medium"/>
              </a:rPr>
              <a:t>programming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172700" y="850900"/>
            <a:ext cx="1752600" cy="5842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0591800" y="850900"/>
            <a:ext cx="12827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000" b="false" i="false" u="none" strike="noStrike" spc="-100">
                <a:solidFill>
                  <a:srgbClr val="FFFFFF"/>
                </a:solidFill>
                <a:latin typeface="Noto Sans CJK KR Medium"/>
              </a:rPr>
              <a:t>team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2344400" y="850900"/>
            <a:ext cx="2019300" cy="5842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2260600" y="977900"/>
            <a:ext cx="330200" cy="3302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2895600" y="977900"/>
            <a:ext cx="330200" cy="3302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3530600" y="977900"/>
            <a:ext cx="330200" cy="3302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752600" y="1866900"/>
            <a:ext cx="15824200" cy="79375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12700000" y="812800"/>
            <a:ext cx="15113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000" b="false" i="false" u="none" strike="noStrike" spc="-100">
                <a:solidFill>
                  <a:srgbClr val="FFFFFF"/>
                </a:solidFill>
                <a:latin typeface="Noto Sans CJK KR Medium"/>
              </a:rPr>
              <a:t>project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16000" y="977900"/>
            <a:ext cx="1358900" cy="8432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 9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10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11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12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13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14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15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16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17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18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19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20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21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22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23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24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24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25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26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B1E3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4394200" y="850900"/>
            <a:ext cx="1625600" cy="5842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4838700" y="850900"/>
            <a:ext cx="10033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000" b="false" i="false" u="none" strike="noStrike" spc="-100">
                <a:solidFill>
                  <a:srgbClr val="FFFFFF"/>
                </a:solidFill>
                <a:latin typeface="Noto Sans CJK KR Medium"/>
              </a:rPr>
              <a:t>web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375400" y="850900"/>
            <a:ext cx="3416300" cy="5842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6832600" y="812800"/>
            <a:ext cx="27432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000" b="false" i="false" u="none" strike="noStrike" spc="-100">
                <a:solidFill>
                  <a:srgbClr val="FFFFFF"/>
                </a:solidFill>
                <a:latin typeface="Noto Sans CJK KR Medium"/>
              </a:rPr>
              <a:t>programming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172700" y="850900"/>
            <a:ext cx="1752600" cy="5842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0591800" y="850900"/>
            <a:ext cx="12827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000" b="false" i="false" u="none" strike="noStrike" spc="-100">
                <a:solidFill>
                  <a:srgbClr val="FFFFFF"/>
                </a:solidFill>
                <a:latin typeface="Noto Sans CJK KR Medium"/>
              </a:rPr>
              <a:t>team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2344400" y="850900"/>
            <a:ext cx="2019300" cy="5842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2260600" y="977900"/>
            <a:ext cx="330200" cy="3302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2895600" y="977900"/>
            <a:ext cx="330200" cy="3302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3530600" y="977900"/>
            <a:ext cx="330200" cy="3302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676400" y="1739900"/>
            <a:ext cx="15633700" cy="76708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12700000" y="812800"/>
            <a:ext cx="15113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000" b="false" i="false" u="none" strike="noStrike" spc="-100">
                <a:solidFill>
                  <a:srgbClr val="FFFFFF"/>
                </a:solidFill>
                <a:latin typeface="Noto Sans CJK KR Medium"/>
              </a:rPr>
              <a:t>project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16000" y="977900"/>
            <a:ext cx="1358900" cy="8432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 9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10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11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12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13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14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15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16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17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18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19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20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21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22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23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24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24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25</a:t>
            </a:r>
          </a:p>
          <a:p>
            <a:pPr algn="l" lvl="0">
              <a:lnSpc>
                <a:spcPct val="163510"/>
              </a:lnSpc>
            </a:pPr>
            <a:r>
              <a:rPr lang="en-US" sz="1800" b="false" i="false" u="none" strike="noStrike">
                <a:solidFill>
                  <a:srgbClr val="FFFFFF">
                    <a:alpha val="18824"/>
                  </a:srgbClr>
                </a:solidFill>
                <a:latin typeface="Noto Sans CJK KR DemiLight"/>
              </a:rPr>
              <a:t>26</a:t>
            </a:r>
          </a:p>
        </p:txBody>
      </p:sp>
    </p:spTree>
  </p:cSld>
  <p:clrMapOvr>
    <a:masterClrMapping/>
  </p:clrMapOvr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1081</ep:Words>
  <ep:PresentationFormat>On-screen Show (4:3)</ep:PresentationFormat>
  <ep:Paragraphs>775</ep:Paragraphs>
  <ep:Slides>29</ep:Slides>
  <ep:Notes>0</ep:Notes>
  <ep:TotalTime>0</ep:TotalTime>
  <ep:HiddenSlides>0</ep:HiddenSlides>
  <ep:MMClips>1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ep:HeadingPairs>
  <ep:TitlesOfParts>
    <vt:vector size="30" baseType="lpstr">
      <vt:lpstr>Office Theme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2006-08-16T00:00:00.000</dcterms:created>
  <cp:lastModifiedBy>진유림</cp:lastModifiedBy>
  <dcterms:modified xsi:type="dcterms:W3CDTF">2024-06-16T09:28:45.005</dcterms:modified>
  <cp:revision>2</cp:revision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